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8"/>
  </p:notesMasterIdLst>
  <p:sldIdLst>
    <p:sldId id="256" r:id="rId2"/>
    <p:sldId id="259" r:id="rId3"/>
    <p:sldId id="295" r:id="rId4"/>
    <p:sldId id="258" r:id="rId5"/>
    <p:sldId id="285" r:id="rId6"/>
    <p:sldId id="296" r:id="rId7"/>
    <p:sldId id="286" r:id="rId8"/>
    <p:sldId id="287" r:id="rId9"/>
    <p:sldId id="333" r:id="rId10"/>
    <p:sldId id="320" r:id="rId11"/>
    <p:sldId id="332" r:id="rId12"/>
    <p:sldId id="288" r:id="rId13"/>
    <p:sldId id="321" r:id="rId14"/>
    <p:sldId id="322" r:id="rId15"/>
    <p:sldId id="323" r:id="rId16"/>
    <p:sldId id="324" r:id="rId17"/>
    <p:sldId id="325" r:id="rId18"/>
    <p:sldId id="297" r:id="rId19"/>
    <p:sldId id="290" r:id="rId20"/>
    <p:sldId id="326" r:id="rId21"/>
    <p:sldId id="327" r:id="rId22"/>
    <p:sldId id="328" r:id="rId23"/>
    <p:sldId id="319" r:id="rId24"/>
    <p:sldId id="329" r:id="rId25"/>
    <p:sldId id="330" r:id="rId26"/>
    <p:sldId id="331" r:id="rId27"/>
  </p:sldIdLst>
  <p:sldSz cx="9144000" cy="5143500" type="screen16x9"/>
  <p:notesSz cx="6858000" cy="9144000"/>
  <p:embeddedFontLst>
    <p:embeddedFont>
      <p:font typeface="Trebuchet MS" panose="020B060302020202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66"/>
    <a:srgbClr val="FF6600"/>
    <a:srgbClr val="FF9933"/>
    <a:srgbClr val="220B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69"/>
  </p:normalViewPr>
  <p:slideViewPr>
    <p:cSldViewPr snapToGrid="0">
      <p:cViewPr varScale="1">
        <p:scale>
          <a:sx n="201" d="100"/>
          <a:sy n="201" d="100"/>
        </p:scale>
        <p:origin x="568" y="104"/>
      </p:cViewPr>
      <p:guideLst/>
    </p:cSldViewPr>
  </p:slid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5_4#1">
  <dgm:title val=""/>
  <dgm:desc val=""/>
  <dgm:catLst>
    <dgm:cat type="accent5" pri="11400"/>
  </dgm:catLst>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2895AB-A493-834E-AFE5-E89190B41B6A}" type="doc">
      <dgm:prSet loTypeId="urn:microsoft.com/office/officeart/2008/layout/VerticalCurvedList#1" loCatId="" qsTypeId="urn:microsoft.com/office/officeart/2005/8/quickstyle/3d3#1" qsCatId="3D" csTypeId="urn:microsoft.com/office/officeart/2005/8/colors/accent5_4#1" csCatId="accent5" phldr="1"/>
      <dgm:spPr/>
      <dgm:t>
        <a:bodyPr/>
        <a:lstStyle/>
        <a:p>
          <a:endParaRPr lang="en-US"/>
        </a:p>
      </dgm:t>
    </dgm:pt>
    <dgm:pt modelId="{9C6B846B-FA57-454F-9119-1E3EDA011C0E}">
      <dgm:prSet phldrT="[Text]"/>
      <dgm:spPr/>
      <dgm:t>
        <a:bodyPr/>
        <a:lstStyle/>
        <a:p>
          <a:r>
            <a:rPr lang="en-US">
              <a:latin typeface="Times New Roman" panose="02020603050405020304" pitchFamily="18" charset="0"/>
              <a:cs typeface="Times New Roman" panose="02020603050405020304" pitchFamily="18" charset="0"/>
            </a:rPr>
            <a:t>CHƯƠNG 1: TỔNG QUAN VỀ ĐỀ TÀI</a:t>
          </a:r>
        </a:p>
      </dgm:t>
    </dgm:pt>
    <dgm:pt modelId="{BB396156-DCD6-C044-B1AB-0E9F2249BE12}" type="parTrans" cxnId="{02083076-4C67-7E40-A52A-B830F553F75C}">
      <dgm:prSet/>
      <dgm:spPr/>
      <dgm:t>
        <a:bodyPr/>
        <a:lstStyle/>
        <a:p>
          <a:endParaRPr lang="en-US"/>
        </a:p>
      </dgm:t>
    </dgm:pt>
    <dgm:pt modelId="{C623D365-CED0-EB4E-9F22-68222BF2830B}" type="sibTrans" cxnId="{02083076-4C67-7E40-A52A-B830F553F75C}">
      <dgm:prSet/>
      <dgm:spPr/>
      <dgm:t>
        <a:bodyPr/>
        <a:lstStyle/>
        <a:p>
          <a:endParaRPr lang="en-US"/>
        </a:p>
      </dgm:t>
    </dgm:pt>
    <dgm:pt modelId="{1D6AF690-FBFB-C840-931C-2D271DDB37C2}">
      <dgm:prSet phldrT="[Text]"/>
      <dgm:spPr/>
      <dgm:t>
        <a:bodyPr/>
        <a:lstStyle/>
        <a:p>
          <a:r>
            <a:rPr lang="en-US">
              <a:latin typeface="Times New Roman" panose="02020603050405020304" pitchFamily="18" charset="0"/>
              <a:cs typeface="Times New Roman" panose="02020603050405020304" pitchFamily="18" charset="0"/>
            </a:rPr>
            <a:t>CHƯƠNG 2: NGHIÊN CỨU LÝ THUYẾT</a:t>
          </a:r>
        </a:p>
      </dgm:t>
    </dgm:pt>
    <dgm:pt modelId="{F6C84BE9-B94A-1145-9196-E099EF086B47}" type="parTrans" cxnId="{EA89B597-C523-2F43-9B15-C0C76CAB13EA}">
      <dgm:prSet/>
      <dgm:spPr/>
      <dgm:t>
        <a:bodyPr/>
        <a:lstStyle/>
        <a:p>
          <a:endParaRPr lang="en-US"/>
        </a:p>
      </dgm:t>
    </dgm:pt>
    <dgm:pt modelId="{56ECF82F-3F43-DB40-99AB-8EB2B8706E42}" type="sibTrans" cxnId="{EA89B597-C523-2F43-9B15-C0C76CAB13EA}">
      <dgm:prSet/>
      <dgm:spPr/>
      <dgm:t>
        <a:bodyPr/>
        <a:lstStyle/>
        <a:p>
          <a:endParaRPr lang="en-US"/>
        </a:p>
      </dgm:t>
    </dgm:pt>
    <dgm:pt modelId="{15B5DFAE-18DF-CF41-BE44-EAEBC2570CC5}">
      <dgm:prSet phldrT="[Text]"/>
      <dgm:spPr/>
      <dgm:t>
        <a:bodyPr/>
        <a:lstStyle/>
        <a:p>
          <a:r>
            <a:rPr lang="en-US">
              <a:latin typeface="Times New Roman" panose="02020603050405020304" pitchFamily="18" charset="0"/>
              <a:cs typeface="Times New Roman" panose="02020603050405020304" pitchFamily="18" charset="0"/>
            </a:rPr>
            <a:t>CHƯƠNG 3: TRIỂN KHAI THỰC NGHIỆM</a:t>
          </a:r>
        </a:p>
      </dgm:t>
    </dgm:pt>
    <dgm:pt modelId="{412A87AD-A500-AA45-AFA4-FC244E3F394C}" type="sibTrans" cxnId="{DA5ED305-9CEC-3047-A08B-6ED47A9BD2E2}">
      <dgm:prSet/>
      <dgm:spPr/>
      <dgm:t>
        <a:bodyPr/>
        <a:lstStyle/>
        <a:p>
          <a:endParaRPr lang="en-US"/>
        </a:p>
      </dgm:t>
    </dgm:pt>
    <dgm:pt modelId="{B463B716-18DF-3241-9118-DE7DA54B2BAE}" type="parTrans" cxnId="{DA5ED305-9CEC-3047-A08B-6ED47A9BD2E2}">
      <dgm:prSet/>
      <dgm:spPr/>
      <dgm:t>
        <a:bodyPr/>
        <a:lstStyle/>
        <a:p>
          <a:endParaRPr lang="en-US"/>
        </a:p>
      </dgm:t>
    </dgm:pt>
    <dgm:pt modelId="{6ED1FDB5-D97F-A345-BB06-8E387A4CAA14}" type="pres">
      <dgm:prSet presAssocID="{3C2895AB-A493-834E-AFE5-E89190B41B6A}" presName="Name0" presStyleCnt="0">
        <dgm:presLayoutVars>
          <dgm:chMax val="7"/>
          <dgm:chPref val="7"/>
          <dgm:dir/>
        </dgm:presLayoutVars>
      </dgm:prSet>
      <dgm:spPr/>
    </dgm:pt>
    <dgm:pt modelId="{EC5942E5-F516-8F4C-97EB-EB22B10F9C9F}" type="pres">
      <dgm:prSet presAssocID="{3C2895AB-A493-834E-AFE5-E89190B41B6A}" presName="Name1" presStyleCnt="0"/>
      <dgm:spPr/>
    </dgm:pt>
    <dgm:pt modelId="{45396AAB-F661-7549-8AC9-16854734D6F5}" type="pres">
      <dgm:prSet presAssocID="{3C2895AB-A493-834E-AFE5-E89190B41B6A}" presName="cycle" presStyleCnt="0"/>
      <dgm:spPr/>
    </dgm:pt>
    <dgm:pt modelId="{F721DABC-A622-514B-9876-18D37EAEE6CE}" type="pres">
      <dgm:prSet presAssocID="{3C2895AB-A493-834E-AFE5-E89190B41B6A}" presName="srcNode" presStyleLbl="node1" presStyleIdx="0" presStyleCnt="3"/>
      <dgm:spPr/>
    </dgm:pt>
    <dgm:pt modelId="{17B873C0-ADB0-EA4A-BDEA-FA3BBFD7D8DF}" type="pres">
      <dgm:prSet presAssocID="{3C2895AB-A493-834E-AFE5-E89190B41B6A}" presName="conn" presStyleLbl="parChTrans1D2" presStyleIdx="0" presStyleCnt="1"/>
      <dgm:spPr/>
    </dgm:pt>
    <dgm:pt modelId="{78D736EE-ECC8-C343-9F18-84979672733D}" type="pres">
      <dgm:prSet presAssocID="{3C2895AB-A493-834E-AFE5-E89190B41B6A}" presName="extraNode" presStyleLbl="node1" presStyleIdx="0" presStyleCnt="3"/>
      <dgm:spPr/>
    </dgm:pt>
    <dgm:pt modelId="{B824AEEE-0D99-1D48-AFFD-98840CEF59B7}" type="pres">
      <dgm:prSet presAssocID="{3C2895AB-A493-834E-AFE5-E89190B41B6A}" presName="dstNode" presStyleLbl="node1" presStyleIdx="0" presStyleCnt="3"/>
      <dgm:spPr/>
    </dgm:pt>
    <dgm:pt modelId="{0E034C61-55A0-8A49-8ABB-FA641002E924}" type="pres">
      <dgm:prSet presAssocID="{9C6B846B-FA57-454F-9119-1E3EDA011C0E}" presName="text_1" presStyleLbl="node1" presStyleIdx="0" presStyleCnt="3">
        <dgm:presLayoutVars>
          <dgm:bulletEnabled val="1"/>
        </dgm:presLayoutVars>
      </dgm:prSet>
      <dgm:spPr/>
    </dgm:pt>
    <dgm:pt modelId="{995261BD-2F85-2346-ABF4-C3D8A551F895}" type="pres">
      <dgm:prSet presAssocID="{9C6B846B-FA57-454F-9119-1E3EDA011C0E}" presName="accent_1" presStyleCnt="0"/>
      <dgm:spPr/>
    </dgm:pt>
    <dgm:pt modelId="{E0E2D569-B6FF-4D49-B4F9-18B80CBDFD16}" type="pres">
      <dgm:prSet presAssocID="{9C6B846B-FA57-454F-9119-1E3EDA011C0E}" presName="accentRepeatNode" presStyleLbl="solidFgAcc1" presStyleIdx="0" presStyleCnt="3"/>
      <dgm:spPr>
        <a:ln>
          <a:solidFill>
            <a:schemeClr val="accent5">
              <a:lumMod val="75000"/>
            </a:schemeClr>
          </a:solidFill>
        </a:ln>
      </dgm:spPr>
    </dgm:pt>
    <dgm:pt modelId="{817EE724-7101-0142-92F7-EB5B073374EE}" type="pres">
      <dgm:prSet presAssocID="{1D6AF690-FBFB-C840-931C-2D271DDB37C2}" presName="text_2" presStyleLbl="node1" presStyleIdx="1" presStyleCnt="3" custLinFactNeighborX="-746" custLinFactNeighborY="827">
        <dgm:presLayoutVars>
          <dgm:bulletEnabled val="1"/>
        </dgm:presLayoutVars>
      </dgm:prSet>
      <dgm:spPr/>
    </dgm:pt>
    <dgm:pt modelId="{2C1A53CB-DD41-7D48-9B09-8AFDCD571B4D}" type="pres">
      <dgm:prSet presAssocID="{1D6AF690-FBFB-C840-931C-2D271DDB37C2}" presName="accent_2" presStyleCnt="0"/>
      <dgm:spPr/>
    </dgm:pt>
    <dgm:pt modelId="{AFB04468-5DB8-4345-99ED-46B50A4049AF}" type="pres">
      <dgm:prSet presAssocID="{1D6AF690-FBFB-C840-931C-2D271DDB37C2}" presName="accentRepeatNode" presStyleLbl="solidFgAcc1" presStyleIdx="1" presStyleCnt="3"/>
      <dgm:spPr/>
    </dgm:pt>
    <dgm:pt modelId="{824E2D3F-0482-5E4A-91E2-9D0A6D852F7F}" type="pres">
      <dgm:prSet presAssocID="{15B5DFAE-18DF-CF41-BE44-EAEBC2570CC5}" presName="text_3" presStyleLbl="node1" presStyleIdx="2" presStyleCnt="3">
        <dgm:presLayoutVars>
          <dgm:bulletEnabled val="1"/>
        </dgm:presLayoutVars>
      </dgm:prSet>
      <dgm:spPr/>
    </dgm:pt>
    <dgm:pt modelId="{B70B96C9-848D-9943-9504-C63ACAEA19B7}" type="pres">
      <dgm:prSet presAssocID="{15B5DFAE-18DF-CF41-BE44-EAEBC2570CC5}" presName="accent_3" presStyleCnt="0"/>
      <dgm:spPr/>
    </dgm:pt>
    <dgm:pt modelId="{39DD0981-BA9A-E148-A2E9-047345B0E0AC}" type="pres">
      <dgm:prSet presAssocID="{15B5DFAE-18DF-CF41-BE44-EAEBC2570CC5}" presName="accentRepeatNode" presStyleLbl="solidFgAcc1" presStyleIdx="2" presStyleCnt="3"/>
      <dgm:spPr/>
    </dgm:pt>
  </dgm:ptLst>
  <dgm:cxnLst>
    <dgm:cxn modelId="{DA5ED305-9CEC-3047-A08B-6ED47A9BD2E2}" srcId="{3C2895AB-A493-834E-AFE5-E89190B41B6A}" destId="{15B5DFAE-18DF-CF41-BE44-EAEBC2570CC5}" srcOrd="2" destOrd="0" parTransId="{B463B716-18DF-3241-9118-DE7DA54B2BAE}" sibTransId="{412A87AD-A500-AA45-AFA4-FC244E3F394C}"/>
    <dgm:cxn modelId="{B36CB50A-14E9-7F45-AA87-A21A4210F466}" type="presOf" srcId="{15B5DFAE-18DF-CF41-BE44-EAEBC2570CC5}" destId="{824E2D3F-0482-5E4A-91E2-9D0A6D852F7F}" srcOrd="0" destOrd="0" presId="urn:microsoft.com/office/officeart/2008/layout/VerticalCurvedList#1"/>
    <dgm:cxn modelId="{5383081E-F173-364C-B6C0-BFA5639F92FC}" type="presOf" srcId="{C623D365-CED0-EB4E-9F22-68222BF2830B}" destId="{17B873C0-ADB0-EA4A-BDEA-FA3BBFD7D8DF}" srcOrd="0" destOrd="0" presId="urn:microsoft.com/office/officeart/2008/layout/VerticalCurvedList#1"/>
    <dgm:cxn modelId="{A7E52C6D-4027-3940-A8AE-7BACA70BAE49}" type="presOf" srcId="{3C2895AB-A493-834E-AFE5-E89190B41B6A}" destId="{6ED1FDB5-D97F-A345-BB06-8E387A4CAA14}" srcOrd="0" destOrd="0" presId="urn:microsoft.com/office/officeart/2008/layout/VerticalCurvedList#1"/>
    <dgm:cxn modelId="{636EF84F-2538-8345-B473-45F00DD3C4D6}" type="presOf" srcId="{1D6AF690-FBFB-C840-931C-2D271DDB37C2}" destId="{817EE724-7101-0142-92F7-EB5B073374EE}" srcOrd="0" destOrd="0" presId="urn:microsoft.com/office/officeart/2008/layout/VerticalCurvedList#1"/>
    <dgm:cxn modelId="{02083076-4C67-7E40-A52A-B830F553F75C}" srcId="{3C2895AB-A493-834E-AFE5-E89190B41B6A}" destId="{9C6B846B-FA57-454F-9119-1E3EDA011C0E}" srcOrd="0" destOrd="0" parTransId="{BB396156-DCD6-C044-B1AB-0E9F2249BE12}" sibTransId="{C623D365-CED0-EB4E-9F22-68222BF2830B}"/>
    <dgm:cxn modelId="{8607AF85-DD7A-2C4F-8243-8A52FA4B3C26}" type="presOf" srcId="{9C6B846B-FA57-454F-9119-1E3EDA011C0E}" destId="{0E034C61-55A0-8A49-8ABB-FA641002E924}" srcOrd="0" destOrd="0" presId="urn:microsoft.com/office/officeart/2008/layout/VerticalCurvedList#1"/>
    <dgm:cxn modelId="{EA89B597-C523-2F43-9B15-C0C76CAB13EA}" srcId="{3C2895AB-A493-834E-AFE5-E89190B41B6A}" destId="{1D6AF690-FBFB-C840-931C-2D271DDB37C2}" srcOrd="1" destOrd="0" parTransId="{F6C84BE9-B94A-1145-9196-E099EF086B47}" sibTransId="{56ECF82F-3F43-DB40-99AB-8EB2B8706E42}"/>
    <dgm:cxn modelId="{593069DF-0422-6346-BA03-329A1117ECD6}" type="presParOf" srcId="{6ED1FDB5-D97F-A345-BB06-8E387A4CAA14}" destId="{EC5942E5-F516-8F4C-97EB-EB22B10F9C9F}" srcOrd="0" destOrd="0" presId="urn:microsoft.com/office/officeart/2008/layout/VerticalCurvedList#1"/>
    <dgm:cxn modelId="{E2E5345B-F7A0-C845-BBED-433D7DA36805}" type="presParOf" srcId="{EC5942E5-F516-8F4C-97EB-EB22B10F9C9F}" destId="{45396AAB-F661-7549-8AC9-16854734D6F5}" srcOrd="0" destOrd="0" presId="urn:microsoft.com/office/officeart/2008/layout/VerticalCurvedList#1"/>
    <dgm:cxn modelId="{886F56D3-5C08-D140-A465-F6303A50F5B7}" type="presParOf" srcId="{45396AAB-F661-7549-8AC9-16854734D6F5}" destId="{F721DABC-A622-514B-9876-18D37EAEE6CE}" srcOrd="0" destOrd="0" presId="urn:microsoft.com/office/officeart/2008/layout/VerticalCurvedList#1"/>
    <dgm:cxn modelId="{C207A452-BE42-024F-89E4-B688D17F0045}" type="presParOf" srcId="{45396AAB-F661-7549-8AC9-16854734D6F5}" destId="{17B873C0-ADB0-EA4A-BDEA-FA3BBFD7D8DF}" srcOrd="1" destOrd="0" presId="urn:microsoft.com/office/officeart/2008/layout/VerticalCurvedList#1"/>
    <dgm:cxn modelId="{BF6F6F2A-7661-5149-86AC-6AC670480078}" type="presParOf" srcId="{45396AAB-F661-7549-8AC9-16854734D6F5}" destId="{78D736EE-ECC8-C343-9F18-84979672733D}" srcOrd="2" destOrd="0" presId="urn:microsoft.com/office/officeart/2008/layout/VerticalCurvedList#1"/>
    <dgm:cxn modelId="{A6A56348-C088-7449-ACB4-FF49EBBB29E4}" type="presParOf" srcId="{45396AAB-F661-7549-8AC9-16854734D6F5}" destId="{B824AEEE-0D99-1D48-AFFD-98840CEF59B7}" srcOrd="3" destOrd="0" presId="urn:microsoft.com/office/officeart/2008/layout/VerticalCurvedList#1"/>
    <dgm:cxn modelId="{8098320C-E66D-C642-A7DE-077C4AB36CD8}" type="presParOf" srcId="{EC5942E5-F516-8F4C-97EB-EB22B10F9C9F}" destId="{0E034C61-55A0-8A49-8ABB-FA641002E924}" srcOrd="1" destOrd="0" presId="urn:microsoft.com/office/officeart/2008/layout/VerticalCurvedList#1"/>
    <dgm:cxn modelId="{2E6B145D-FD65-964E-899A-EAE4B72ACB5F}" type="presParOf" srcId="{EC5942E5-F516-8F4C-97EB-EB22B10F9C9F}" destId="{995261BD-2F85-2346-ABF4-C3D8A551F895}" srcOrd="2" destOrd="0" presId="urn:microsoft.com/office/officeart/2008/layout/VerticalCurvedList#1"/>
    <dgm:cxn modelId="{A74E81F5-CFFB-E54B-81E5-F7CFBC6EA606}" type="presParOf" srcId="{995261BD-2F85-2346-ABF4-C3D8A551F895}" destId="{E0E2D569-B6FF-4D49-B4F9-18B80CBDFD16}" srcOrd="0" destOrd="0" presId="urn:microsoft.com/office/officeart/2008/layout/VerticalCurvedList#1"/>
    <dgm:cxn modelId="{9122D5E0-BEF4-4C48-A341-6115312174E4}" type="presParOf" srcId="{EC5942E5-F516-8F4C-97EB-EB22B10F9C9F}" destId="{817EE724-7101-0142-92F7-EB5B073374EE}" srcOrd="3" destOrd="0" presId="urn:microsoft.com/office/officeart/2008/layout/VerticalCurvedList#1"/>
    <dgm:cxn modelId="{40A6D9FF-A0C0-C04E-B1F6-77DB9C2916B7}" type="presParOf" srcId="{EC5942E5-F516-8F4C-97EB-EB22B10F9C9F}" destId="{2C1A53CB-DD41-7D48-9B09-8AFDCD571B4D}" srcOrd="4" destOrd="0" presId="urn:microsoft.com/office/officeart/2008/layout/VerticalCurvedList#1"/>
    <dgm:cxn modelId="{CE99D9CF-670E-244B-A818-5456217A69B9}" type="presParOf" srcId="{2C1A53CB-DD41-7D48-9B09-8AFDCD571B4D}" destId="{AFB04468-5DB8-4345-99ED-46B50A4049AF}" srcOrd="0" destOrd="0" presId="urn:microsoft.com/office/officeart/2008/layout/VerticalCurvedList#1"/>
    <dgm:cxn modelId="{0063EBF4-840D-B745-8E98-C85327CD6909}" type="presParOf" srcId="{EC5942E5-F516-8F4C-97EB-EB22B10F9C9F}" destId="{824E2D3F-0482-5E4A-91E2-9D0A6D852F7F}" srcOrd="5" destOrd="0" presId="urn:microsoft.com/office/officeart/2008/layout/VerticalCurvedList#1"/>
    <dgm:cxn modelId="{1D277977-5732-0542-A9CE-3129F7845A53}" type="presParOf" srcId="{EC5942E5-F516-8F4C-97EB-EB22B10F9C9F}" destId="{B70B96C9-848D-9943-9504-C63ACAEA19B7}" srcOrd="6" destOrd="0" presId="urn:microsoft.com/office/officeart/2008/layout/VerticalCurvedList#1"/>
    <dgm:cxn modelId="{26972B45-16EF-D043-8972-2F4C6BC33B0A}" type="presParOf" srcId="{B70B96C9-848D-9943-9504-C63ACAEA19B7}" destId="{39DD0981-BA9A-E148-A2E9-047345B0E0AC}" srcOrd="0" destOrd="0" presId="urn:microsoft.com/office/officeart/2008/layout/VerticalCurved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238AEE4-45F6-4C95-9C7B-244E1C3FD33E}"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24F96BB6-4733-4919-8813-5BC1E3192220}">
      <dgm:prSet phldrT="[Text]"/>
      <dgm:spPr>
        <a:solidFill>
          <a:srgbClr val="FF9966"/>
        </a:solidFill>
      </dgm:spPr>
      <dgm:t>
        <a:bodyPr/>
        <a:lstStyle/>
        <a:p>
          <a:r>
            <a:rPr lang="en-US">
              <a:latin typeface="Times New Roman" panose="02020603050405020304" pitchFamily="18" charset="0"/>
              <a:cs typeface="Times New Roman" panose="02020603050405020304" pitchFamily="18" charset="0"/>
            </a:rPr>
            <a:t>Ưu điểm</a:t>
          </a:r>
        </a:p>
      </dgm:t>
    </dgm:pt>
    <dgm:pt modelId="{12FD4576-EAED-4D13-9AD3-11C303F9F1F2}" type="parTrans" cxnId="{457CD70A-AA6B-4BF6-9B41-EACD13333CEA}">
      <dgm:prSet/>
      <dgm:spPr/>
      <dgm:t>
        <a:bodyPr/>
        <a:lstStyle/>
        <a:p>
          <a:endParaRPr lang="en-US"/>
        </a:p>
      </dgm:t>
    </dgm:pt>
    <dgm:pt modelId="{67817A63-14F2-47B2-B545-218E11886593}" type="sibTrans" cxnId="{457CD70A-AA6B-4BF6-9B41-EACD13333CEA}">
      <dgm:prSet/>
      <dgm:spPr/>
      <dgm:t>
        <a:bodyPr/>
        <a:lstStyle/>
        <a:p>
          <a:endParaRPr lang="en-US"/>
        </a:p>
      </dgm:t>
    </dgm:pt>
    <dgm:pt modelId="{1AA20A9B-F569-4B32-8793-7EAAD52DBED2}">
      <dgm:prSet phldrT="[Text]" custT="1"/>
      <dgm:spPr/>
      <dgm:t>
        <a:bodyPr/>
        <a:lstStyle/>
        <a:p>
          <a:r>
            <a:rPr lang="en-US" sz="1800">
              <a:latin typeface="Times New Roman" panose="02020603050405020304" pitchFamily="18" charset="0"/>
              <a:cs typeface="Times New Roman" panose="02020603050405020304" pitchFamily="18" charset="0"/>
            </a:rPr>
            <a:t>Miễn phí và dễ dàng sử dụng.</a:t>
          </a:r>
        </a:p>
      </dgm:t>
    </dgm:pt>
    <dgm:pt modelId="{94F5711C-5F16-491B-BE6A-4D18883A7572}" type="parTrans" cxnId="{CF71B824-8A02-4DE4-AA3A-3AF6B8600F3E}">
      <dgm:prSet/>
      <dgm:spPr/>
      <dgm:t>
        <a:bodyPr/>
        <a:lstStyle/>
        <a:p>
          <a:endParaRPr lang="en-US"/>
        </a:p>
      </dgm:t>
    </dgm:pt>
    <dgm:pt modelId="{82B26A42-570A-4761-A7C2-53DA4002D21D}" type="sibTrans" cxnId="{CF71B824-8A02-4DE4-AA3A-3AF6B8600F3E}">
      <dgm:prSet/>
      <dgm:spPr/>
      <dgm:t>
        <a:bodyPr/>
        <a:lstStyle/>
        <a:p>
          <a:endParaRPr lang="en-US"/>
        </a:p>
      </dgm:t>
    </dgm:pt>
    <dgm:pt modelId="{9AF0A339-4BE9-4055-8E94-D4070043475D}">
      <dgm:prSet phldrT="[Text]"/>
      <dgm:spPr>
        <a:solidFill>
          <a:srgbClr val="FF9966"/>
        </a:solidFill>
      </dgm:spPr>
      <dgm:t>
        <a:bodyPr/>
        <a:lstStyle/>
        <a:p>
          <a:r>
            <a:rPr lang="en-US">
              <a:latin typeface="Times New Roman" panose="02020603050405020304" pitchFamily="18" charset="0"/>
              <a:cs typeface="Times New Roman" panose="02020603050405020304" pitchFamily="18" charset="0"/>
            </a:rPr>
            <a:t>Nhược điểm</a:t>
          </a:r>
        </a:p>
      </dgm:t>
    </dgm:pt>
    <dgm:pt modelId="{DBEE78F0-760D-4D43-B51F-9DBDD58D90E7}" type="parTrans" cxnId="{98780F1D-3897-47F8-B6F0-1BCD544A086F}">
      <dgm:prSet/>
      <dgm:spPr/>
      <dgm:t>
        <a:bodyPr/>
        <a:lstStyle/>
        <a:p>
          <a:endParaRPr lang="en-US"/>
        </a:p>
      </dgm:t>
    </dgm:pt>
    <dgm:pt modelId="{662E7778-ED37-442D-9D1D-66F301D45C41}" type="sibTrans" cxnId="{98780F1D-3897-47F8-B6F0-1BCD544A086F}">
      <dgm:prSet/>
      <dgm:spPr/>
      <dgm:t>
        <a:bodyPr/>
        <a:lstStyle/>
        <a:p>
          <a:endParaRPr lang="en-US"/>
        </a:p>
      </dgm:t>
    </dgm:pt>
    <dgm:pt modelId="{F7460582-09B5-4314-96B4-9CB81FE8C4C0}">
      <dgm:prSet phldrT="[Text]" custT="1"/>
      <dgm:spPr/>
      <dgm:t>
        <a:bodyPr/>
        <a:lstStyle/>
        <a:p>
          <a:r>
            <a:rPr lang="en-US" sz="1800">
              <a:latin typeface="Times New Roman" panose="02020603050405020304" pitchFamily="18" charset="0"/>
              <a:cs typeface="Times New Roman" panose="02020603050405020304" pitchFamily="18" charset="0"/>
            </a:rPr>
            <a:t>Giới hạn số lần truy cập và tính năng trong tài khoản miễn phí</a:t>
          </a:r>
        </a:p>
      </dgm:t>
    </dgm:pt>
    <dgm:pt modelId="{FB6EF464-4034-4336-A966-B3112D040859}" type="parTrans" cxnId="{BDF79C91-BF1D-4647-8533-48B35972BA61}">
      <dgm:prSet/>
      <dgm:spPr/>
      <dgm:t>
        <a:bodyPr/>
        <a:lstStyle/>
        <a:p>
          <a:endParaRPr lang="en-US"/>
        </a:p>
      </dgm:t>
    </dgm:pt>
    <dgm:pt modelId="{E4177014-411C-48B3-8F19-E457B4A23E3E}" type="sibTrans" cxnId="{BDF79C91-BF1D-4647-8533-48B35972BA61}">
      <dgm:prSet/>
      <dgm:spPr/>
      <dgm:t>
        <a:bodyPr/>
        <a:lstStyle/>
        <a:p>
          <a:endParaRPr lang="en-US"/>
        </a:p>
      </dgm:t>
    </dgm:pt>
    <dgm:pt modelId="{90FC6491-2F1F-405F-98BF-C2AA7F554512}">
      <dgm:prSet phldrT="[Text]" custT="1"/>
      <dgm:spPr/>
      <dgm:t>
        <a:bodyPr/>
        <a:lstStyle/>
        <a:p>
          <a:r>
            <a:rPr lang="en-US" sz="1800">
              <a:latin typeface="Times New Roman" panose="02020603050405020304" pitchFamily="18" charset="0"/>
              <a:cs typeface="Times New Roman" panose="02020603050405020304" pitchFamily="18" charset="0"/>
            </a:rPr>
            <a:t>Thời gian gửi phản hồi dữ liệu tương đối chậm.</a:t>
          </a:r>
        </a:p>
      </dgm:t>
    </dgm:pt>
    <dgm:pt modelId="{3871FC00-D260-4F1E-AAD3-15EB102F9CDC}" type="parTrans" cxnId="{20F0DD8A-A98D-4E8B-BB12-31EF22F0B338}">
      <dgm:prSet/>
      <dgm:spPr/>
      <dgm:t>
        <a:bodyPr/>
        <a:lstStyle/>
        <a:p>
          <a:endParaRPr lang="en-US"/>
        </a:p>
      </dgm:t>
    </dgm:pt>
    <dgm:pt modelId="{97D03753-C0C0-4848-95E1-68D09BD741CC}" type="sibTrans" cxnId="{20F0DD8A-A98D-4E8B-BB12-31EF22F0B338}">
      <dgm:prSet/>
      <dgm:spPr/>
      <dgm:t>
        <a:bodyPr/>
        <a:lstStyle/>
        <a:p>
          <a:endParaRPr lang="en-US"/>
        </a:p>
      </dgm:t>
    </dgm:pt>
    <dgm:pt modelId="{5BC14FF9-3F81-468D-9814-AF1CD9533FAD}">
      <dgm:prSet phldrT="[Text]" custT="1"/>
      <dgm:spPr/>
      <dgm:t>
        <a:bodyPr/>
        <a:lstStyle/>
        <a:p>
          <a:r>
            <a:rPr lang="en-US" sz="1800">
              <a:latin typeface="Times New Roman" panose="02020603050405020304" pitchFamily="18" charset="0"/>
              <a:cs typeface="Times New Roman" panose="02020603050405020304" pitchFamily="18" charset="0"/>
            </a:rPr>
            <a:t>Cung cấp tương đối đầy đủ dữ liệu cho người dùng cơ bản</a:t>
          </a:r>
        </a:p>
      </dgm:t>
    </dgm:pt>
    <dgm:pt modelId="{C510A233-6CFE-467C-9D4C-5403A178C1CD}" type="sibTrans" cxnId="{DC7BAB4D-061D-44A6-B987-FDEF1E1627EC}">
      <dgm:prSet/>
      <dgm:spPr/>
      <dgm:t>
        <a:bodyPr/>
        <a:lstStyle/>
        <a:p>
          <a:endParaRPr lang="en-US"/>
        </a:p>
      </dgm:t>
    </dgm:pt>
    <dgm:pt modelId="{0DD0ACE4-E92F-4D69-B671-8561E115681A}" type="parTrans" cxnId="{DC7BAB4D-061D-44A6-B987-FDEF1E1627EC}">
      <dgm:prSet/>
      <dgm:spPr/>
      <dgm:t>
        <a:bodyPr/>
        <a:lstStyle/>
        <a:p>
          <a:endParaRPr lang="en-US"/>
        </a:p>
      </dgm:t>
    </dgm:pt>
    <dgm:pt modelId="{604EA78A-4A7D-4510-A981-C22D94D23C7B}">
      <dgm:prSet phldrT="[Text]"/>
      <dgm:spPr>
        <a:solidFill>
          <a:srgbClr val="FF9966"/>
        </a:solidFill>
      </dgm:spPr>
      <dgm:t>
        <a:bodyPr/>
        <a:lstStyle/>
        <a:p>
          <a:r>
            <a:rPr lang="en-US">
              <a:latin typeface="Times New Roman" panose="02020603050405020304" pitchFamily="18" charset="0"/>
              <a:cs typeface="Times New Roman" panose="02020603050405020304" pitchFamily="18" charset="0"/>
            </a:rPr>
            <a:t>Dữ liệu đầu ra</a:t>
          </a:r>
        </a:p>
      </dgm:t>
    </dgm:pt>
    <dgm:pt modelId="{904DE622-595C-4E11-9376-0C27A461922C}" type="sibTrans" cxnId="{4E3DB89D-3E68-44C7-8788-086647CA2393}">
      <dgm:prSet/>
      <dgm:spPr/>
      <dgm:t>
        <a:bodyPr/>
        <a:lstStyle/>
        <a:p>
          <a:endParaRPr lang="en-US"/>
        </a:p>
      </dgm:t>
    </dgm:pt>
    <dgm:pt modelId="{FE63A97C-A205-4CE1-BD1A-54882860F20F}" type="parTrans" cxnId="{4E3DB89D-3E68-44C7-8788-086647CA2393}">
      <dgm:prSet/>
      <dgm:spPr/>
      <dgm:t>
        <a:bodyPr/>
        <a:lstStyle/>
        <a:p>
          <a:endParaRPr lang="en-US"/>
        </a:p>
      </dgm:t>
    </dgm:pt>
    <dgm:pt modelId="{1B0D698F-F9BC-4346-9755-E1A548320DA9}">
      <dgm:prSet phldrT="[Text]" custT="1"/>
      <dgm:spPr/>
      <dgm:t>
        <a:bodyPr/>
        <a:lstStyle/>
        <a:p>
          <a:r>
            <a:rPr lang="en-US" sz="1800">
              <a:latin typeface="Times New Roman" panose="02020603050405020304" pitchFamily="18" charset="0"/>
              <a:cs typeface="Times New Roman" panose="02020603050405020304" pitchFamily="18" charset="0"/>
            </a:rPr>
            <a:t>Dữ liêu JSON với các loại thông tin tương ứng</a:t>
          </a:r>
        </a:p>
      </dgm:t>
    </dgm:pt>
    <dgm:pt modelId="{59CB28B9-7E12-496F-A495-14363A6ADEFD}" type="sibTrans" cxnId="{EBCC5486-7FB0-4E55-BFD4-ADDDE0E52AF4}">
      <dgm:prSet/>
      <dgm:spPr/>
      <dgm:t>
        <a:bodyPr/>
        <a:lstStyle/>
        <a:p>
          <a:endParaRPr lang="en-US"/>
        </a:p>
      </dgm:t>
    </dgm:pt>
    <dgm:pt modelId="{1C0FAD74-FC85-4892-80CB-26023716836B}" type="parTrans" cxnId="{EBCC5486-7FB0-4E55-BFD4-ADDDE0E52AF4}">
      <dgm:prSet/>
      <dgm:spPr/>
      <dgm:t>
        <a:bodyPr/>
        <a:lstStyle/>
        <a:p>
          <a:endParaRPr lang="en-US"/>
        </a:p>
      </dgm:t>
    </dgm:pt>
    <dgm:pt modelId="{32D7BE6B-9735-4888-B40D-3BF8E125DE62}" type="pres">
      <dgm:prSet presAssocID="{F238AEE4-45F6-4C95-9C7B-244E1C3FD33E}" presName="Name0" presStyleCnt="0">
        <dgm:presLayoutVars>
          <dgm:dir/>
          <dgm:animLvl val="lvl"/>
          <dgm:resizeHandles val="exact"/>
        </dgm:presLayoutVars>
      </dgm:prSet>
      <dgm:spPr/>
    </dgm:pt>
    <dgm:pt modelId="{4E0574F9-59E0-471F-8F06-7778AC7A5D6F}" type="pres">
      <dgm:prSet presAssocID="{24F96BB6-4733-4919-8813-5BC1E3192220}" presName="composite" presStyleCnt="0"/>
      <dgm:spPr/>
    </dgm:pt>
    <dgm:pt modelId="{FCFF8391-A562-4D41-B4A0-E2F3C4D765C8}" type="pres">
      <dgm:prSet presAssocID="{24F96BB6-4733-4919-8813-5BC1E3192220}" presName="parTx" presStyleLbl="alignNode1" presStyleIdx="0" presStyleCnt="3">
        <dgm:presLayoutVars>
          <dgm:chMax val="0"/>
          <dgm:chPref val="0"/>
          <dgm:bulletEnabled val="1"/>
        </dgm:presLayoutVars>
      </dgm:prSet>
      <dgm:spPr/>
    </dgm:pt>
    <dgm:pt modelId="{FE516783-3AFA-4455-B54A-05E4B9176D88}" type="pres">
      <dgm:prSet presAssocID="{24F96BB6-4733-4919-8813-5BC1E3192220}" presName="desTx" presStyleLbl="alignAccFollowNode1" presStyleIdx="0" presStyleCnt="3">
        <dgm:presLayoutVars>
          <dgm:bulletEnabled val="1"/>
        </dgm:presLayoutVars>
      </dgm:prSet>
      <dgm:spPr/>
    </dgm:pt>
    <dgm:pt modelId="{C702A906-BDAE-4739-A8A9-98A0043530D6}" type="pres">
      <dgm:prSet presAssocID="{67817A63-14F2-47B2-B545-218E11886593}" presName="space" presStyleCnt="0"/>
      <dgm:spPr/>
    </dgm:pt>
    <dgm:pt modelId="{D06DD3EE-ADE3-4ABD-8C23-4C1090D951F9}" type="pres">
      <dgm:prSet presAssocID="{9AF0A339-4BE9-4055-8E94-D4070043475D}" presName="composite" presStyleCnt="0"/>
      <dgm:spPr/>
    </dgm:pt>
    <dgm:pt modelId="{7FC306CA-2173-490B-8AD5-C8E98761D1C5}" type="pres">
      <dgm:prSet presAssocID="{9AF0A339-4BE9-4055-8E94-D4070043475D}" presName="parTx" presStyleLbl="alignNode1" presStyleIdx="1" presStyleCnt="3">
        <dgm:presLayoutVars>
          <dgm:chMax val="0"/>
          <dgm:chPref val="0"/>
          <dgm:bulletEnabled val="1"/>
        </dgm:presLayoutVars>
      </dgm:prSet>
      <dgm:spPr/>
    </dgm:pt>
    <dgm:pt modelId="{A2E17EEC-E980-4037-BC40-801D1BB35AE5}" type="pres">
      <dgm:prSet presAssocID="{9AF0A339-4BE9-4055-8E94-D4070043475D}" presName="desTx" presStyleLbl="alignAccFollowNode1" presStyleIdx="1" presStyleCnt="3" custLinFactNeighborX="-611" custLinFactNeighborY="8789">
        <dgm:presLayoutVars>
          <dgm:bulletEnabled val="1"/>
        </dgm:presLayoutVars>
      </dgm:prSet>
      <dgm:spPr/>
    </dgm:pt>
    <dgm:pt modelId="{B83554CD-6B7F-4639-8E84-20B4A7EBB8F2}" type="pres">
      <dgm:prSet presAssocID="{662E7778-ED37-442D-9D1D-66F301D45C41}" presName="space" presStyleCnt="0"/>
      <dgm:spPr/>
    </dgm:pt>
    <dgm:pt modelId="{CBD9F815-E4A2-40A6-82C5-4A3D600D7472}" type="pres">
      <dgm:prSet presAssocID="{604EA78A-4A7D-4510-A981-C22D94D23C7B}" presName="composite" presStyleCnt="0"/>
      <dgm:spPr/>
    </dgm:pt>
    <dgm:pt modelId="{6B9B3F7B-1AD1-4DC1-9576-9E7A99138314}" type="pres">
      <dgm:prSet presAssocID="{604EA78A-4A7D-4510-A981-C22D94D23C7B}" presName="parTx" presStyleLbl="alignNode1" presStyleIdx="2" presStyleCnt="3">
        <dgm:presLayoutVars>
          <dgm:chMax val="0"/>
          <dgm:chPref val="0"/>
          <dgm:bulletEnabled val="1"/>
        </dgm:presLayoutVars>
      </dgm:prSet>
      <dgm:spPr/>
    </dgm:pt>
    <dgm:pt modelId="{B678D794-1393-4EDF-9024-4B67F15159F5}" type="pres">
      <dgm:prSet presAssocID="{604EA78A-4A7D-4510-A981-C22D94D23C7B}" presName="desTx" presStyleLbl="alignAccFollowNode1" presStyleIdx="2" presStyleCnt="3">
        <dgm:presLayoutVars>
          <dgm:bulletEnabled val="1"/>
        </dgm:presLayoutVars>
      </dgm:prSet>
      <dgm:spPr/>
    </dgm:pt>
  </dgm:ptLst>
  <dgm:cxnLst>
    <dgm:cxn modelId="{457CD70A-AA6B-4BF6-9B41-EACD13333CEA}" srcId="{F238AEE4-45F6-4C95-9C7B-244E1C3FD33E}" destId="{24F96BB6-4733-4919-8813-5BC1E3192220}" srcOrd="0" destOrd="0" parTransId="{12FD4576-EAED-4D13-9AD3-11C303F9F1F2}" sibTransId="{67817A63-14F2-47B2-B545-218E11886593}"/>
    <dgm:cxn modelId="{068E3917-D018-43E1-8EBA-1195974018E1}" type="presOf" srcId="{5BC14FF9-3F81-468D-9814-AF1CD9533FAD}" destId="{FE516783-3AFA-4455-B54A-05E4B9176D88}" srcOrd="0" destOrd="1" presId="urn:microsoft.com/office/officeart/2005/8/layout/hList1"/>
    <dgm:cxn modelId="{98780F1D-3897-47F8-B6F0-1BCD544A086F}" srcId="{F238AEE4-45F6-4C95-9C7B-244E1C3FD33E}" destId="{9AF0A339-4BE9-4055-8E94-D4070043475D}" srcOrd="1" destOrd="0" parTransId="{DBEE78F0-760D-4D43-B51F-9DBDD58D90E7}" sibTransId="{662E7778-ED37-442D-9D1D-66F301D45C41}"/>
    <dgm:cxn modelId="{CF71B824-8A02-4DE4-AA3A-3AF6B8600F3E}" srcId="{24F96BB6-4733-4919-8813-5BC1E3192220}" destId="{1AA20A9B-F569-4B32-8793-7EAAD52DBED2}" srcOrd="0" destOrd="0" parTransId="{94F5711C-5F16-491B-BE6A-4D18883A7572}" sibTransId="{82B26A42-570A-4761-A7C2-53DA4002D21D}"/>
    <dgm:cxn modelId="{83C3E924-45E8-4016-803D-8F10699B225F}" type="presOf" srcId="{F7460582-09B5-4314-96B4-9CB81FE8C4C0}" destId="{A2E17EEC-E980-4037-BC40-801D1BB35AE5}" srcOrd="0" destOrd="0" presId="urn:microsoft.com/office/officeart/2005/8/layout/hList1"/>
    <dgm:cxn modelId="{0424C845-3AE1-4F9C-9CA6-1E34C3328CA2}" type="presOf" srcId="{604EA78A-4A7D-4510-A981-C22D94D23C7B}" destId="{6B9B3F7B-1AD1-4DC1-9576-9E7A99138314}" srcOrd="0" destOrd="0" presId="urn:microsoft.com/office/officeart/2005/8/layout/hList1"/>
    <dgm:cxn modelId="{DC7BAB4D-061D-44A6-B987-FDEF1E1627EC}" srcId="{24F96BB6-4733-4919-8813-5BC1E3192220}" destId="{5BC14FF9-3F81-468D-9814-AF1CD9533FAD}" srcOrd="1" destOrd="0" parTransId="{0DD0ACE4-E92F-4D69-B671-8561E115681A}" sibTransId="{C510A233-6CFE-467C-9D4C-5403A178C1CD}"/>
    <dgm:cxn modelId="{05796A71-9AF5-4305-88BC-F9FD8C9FBDC5}" type="presOf" srcId="{24F96BB6-4733-4919-8813-5BC1E3192220}" destId="{FCFF8391-A562-4D41-B4A0-E2F3C4D765C8}" srcOrd="0" destOrd="0" presId="urn:microsoft.com/office/officeart/2005/8/layout/hList1"/>
    <dgm:cxn modelId="{EBCC5486-7FB0-4E55-BFD4-ADDDE0E52AF4}" srcId="{604EA78A-4A7D-4510-A981-C22D94D23C7B}" destId="{1B0D698F-F9BC-4346-9755-E1A548320DA9}" srcOrd="0" destOrd="0" parTransId="{1C0FAD74-FC85-4892-80CB-26023716836B}" sibTransId="{59CB28B9-7E12-496F-A495-14363A6ADEFD}"/>
    <dgm:cxn modelId="{20F0DD8A-A98D-4E8B-BB12-31EF22F0B338}" srcId="{9AF0A339-4BE9-4055-8E94-D4070043475D}" destId="{90FC6491-2F1F-405F-98BF-C2AA7F554512}" srcOrd="1" destOrd="0" parTransId="{3871FC00-D260-4F1E-AAD3-15EB102F9CDC}" sibTransId="{97D03753-C0C0-4848-95E1-68D09BD741CC}"/>
    <dgm:cxn modelId="{BDF79C91-BF1D-4647-8533-48B35972BA61}" srcId="{9AF0A339-4BE9-4055-8E94-D4070043475D}" destId="{F7460582-09B5-4314-96B4-9CB81FE8C4C0}" srcOrd="0" destOrd="0" parTransId="{FB6EF464-4034-4336-A966-B3112D040859}" sibTransId="{E4177014-411C-48B3-8F19-E457B4A23E3E}"/>
    <dgm:cxn modelId="{01437398-731E-4169-AC41-C332E8F664D8}" type="presOf" srcId="{9AF0A339-4BE9-4055-8E94-D4070043475D}" destId="{7FC306CA-2173-490B-8AD5-C8E98761D1C5}" srcOrd="0" destOrd="0" presId="urn:microsoft.com/office/officeart/2005/8/layout/hList1"/>
    <dgm:cxn modelId="{B363029D-D399-4CFF-80CA-09D5E1C97364}" type="presOf" srcId="{1B0D698F-F9BC-4346-9755-E1A548320DA9}" destId="{B678D794-1393-4EDF-9024-4B67F15159F5}" srcOrd="0" destOrd="0" presId="urn:microsoft.com/office/officeart/2005/8/layout/hList1"/>
    <dgm:cxn modelId="{4E3DB89D-3E68-44C7-8788-086647CA2393}" srcId="{F238AEE4-45F6-4C95-9C7B-244E1C3FD33E}" destId="{604EA78A-4A7D-4510-A981-C22D94D23C7B}" srcOrd="2" destOrd="0" parTransId="{FE63A97C-A205-4CE1-BD1A-54882860F20F}" sibTransId="{904DE622-595C-4E11-9376-0C27A461922C}"/>
    <dgm:cxn modelId="{123381A4-AC42-43B0-853D-C1D12643D7B0}" type="presOf" srcId="{90FC6491-2F1F-405F-98BF-C2AA7F554512}" destId="{A2E17EEC-E980-4037-BC40-801D1BB35AE5}" srcOrd="0" destOrd="1" presId="urn:microsoft.com/office/officeart/2005/8/layout/hList1"/>
    <dgm:cxn modelId="{A78007BC-F36A-4680-B014-D3212CC14561}" type="presOf" srcId="{F238AEE4-45F6-4C95-9C7B-244E1C3FD33E}" destId="{32D7BE6B-9735-4888-B40D-3BF8E125DE62}" srcOrd="0" destOrd="0" presId="urn:microsoft.com/office/officeart/2005/8/layout/hList1"/>
    <dgm:cxn modelId="{E1D610C9-551B-4B26-81D4-C3D3DC508706}" type="presOf" srcId="{1AA20A9B-F569-4B32-8793-7EAAD52DBED2}" destId="{FE516783-3AFA-4455-B54A-05E4B9176D88}" srcOrd="0" destOrd="0" presId="urn:microsoft.com/office/officeart/2005/8/layout/hList1"/>
    <dgm:cxn modelId="{84A51DEE-58D0-4136-93D0-7D553432788E}" type="presParOf" srcId="{32D7BE6B-9735-4888-B40D-3BF8E125DE62}" destId="{4E0574F9-59E0-471F-8F06-7778AC7A5D6F}" srcOrd="0" destOrd="0" presId="urn:microsoft.com/office/officeart/2005/8/layout/hList1"/>
    <dgm:cxn modelId="{425AF1CF-BCB1-4922-8276-FE20AD52F6BD}" type="presParOf" srcId="{4E0574F9-59E0-471F-8F06-7778AC7A5D6F}" destId="{FCFF8391-A562-4D41-B4A0-E2F3C4D765C8}" srcOrd="0" destOrd="0" presId="urn:microsoft.com/office/officeart/2005/8/layout/hList1"/>
    <dgm:cxn modelId="{57A82E37-8934-475D-9ECF-B6265E58533E}" type="presParOf" srcId="{4E0574F9-59E0-471F-8F06-7778AC7A5D6F}" destId="{FE516783-3AFA-4455-B54A-05E4B9176D88}" srcOrd="1" destOrd="0" presId="urn:microsoft.com/office/officeart/2005/8/layout/hList1"/>
    <dgm:cxn modelId="{3966EFAF-209C-4D49-89FE-D5D112A1FF7F}" type="presParOf" srcId="{32D7BE6B-9735-4888-B40D-3BF8E125DE62}" destId="{C702A906-BDAE-4739-A8A9-98A0043530D6}" srcOrd="1" destOrd="0" presId="urn:microsoft.com/office/officeart/2005/8/layout/hList1"/>
    <dgm:cxn modelId="{06A5ED2C-DB98-4D58-BCE2-EBBF8C78DB46}" type="presParOf" srcId="{32D7BE6B-9735-4888-B40D-3BF8E125DE62}" destId="{D06DD3EE-ADE3-4ABD-8C23-4C1090D951F9}" srcOrd="2" destOrd="0" presId="urn:microsoft.com/office/officeart/2005/8/layout/hList1"/>
    <dgm:cxn modelId="{F7AE22F3-2777-4221-8A6E-B317094AC6AD}" type="presParOf" srcId="{D06DD3EE-ADE3-4ABD-8C23-4C1090D951F9}" destId="{7FC306CA-2173-490B-8AD5-C8E98761D1C5}" srcOrd="0" destOrd="0" presId="urn:microsoft.com/office/officeart/2005/8/layout/hList1"/>
    <dgm:cxn modelId="{6DBF0A4E-C5AB-48C0-8F60-958A1F675999}" type="presParOf" srcId="{D06DD3EE-ADE3-4ABD-8C23-4C1090D951F9}" destId="{A2E17EEC-E980-4037-BC40-801D1BB35AE5}" srcOrd="1" destOrd="0" presId="urn:microsoft.com/office/officeart/2005/8/layout/hList1"/>
    <dgm:cxn modelId="{27EB09B0-D156-44C3-B6C5-0FB79638CA01}" type="presParOf" srcId="{32D7BE6B-9735-4888-B40D-3BF8E125DE62}" destId="{B83554CD-6B7F-4639-8E84-20B4A7EBB8F2}" srcOrd="3" destOrd="0" presId="urn:microsoft.com/office/officeart/2005/8/layout/hList1"/>
    <dgm:cxn modelId="{CCB7F54F-58D0-4391-9B24-54C5CABCF1F9}" type="presParOf" srcId="{32D7BE6B-9735-4888-B40D-3BF8E125DE62}" destId="{CBD9F815-E4A2-40A6-82C5-4A3D600D7472}" srcOrd="4" destOrd="0" presId="urn:microsoft.com/office/officeart/2005/8/layout/hList1"/>
    <dgm:cxn modelId="{281B20B7-6A10-403E-8F74-70396E0E4664}" type="presParOf" srcId="{CBD9F815-E4A2-40A6-82C5-4A3D600D7472}" destId="{6B9B3F7B-1AD1-4DC1-9576-9E7A99138314}" srcOrd="0" destOrd="0" presId="urn:microsoft.com/office/officeart/2005/8/layout/hList1"/>
    <dgm:cxn modelId="{DEE67035-C238-4421-9BF8-165E58A55D14}" type="presParOf" srcId="{CBD9F815-E4A2-40A6-82C5-4A3D600D7472}" destId="{B678D794-1393-4EDF-9024-4B67F15159F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B873C0-ADB0-EA4A-BDEA-FA3BBFD7D8DF}">
      <dsp:nvSpPr>
        <dsp:cNvPr id="0" name=""/>
        <dsp:cNvSpPr/>
      </dsp:nvSpPr>
      <dsp:spPr>
        <a:xfrm>
          <a:off x="-3028211" y="-466315"/>
          <a:ext cx="3612373" cy="3612373"/>
        </a:xfrm>
        <a:prstGeom prst="blockArc">
          <a:avLst>
            <a:gd name="adj1" fmla="val 18900000"/>
            <a:gd name="adj2" fmla="val 2700000"/>
            <a:gd name="adj3" fmla="val 598"/>
          </a:avLst>
        </a:prstGeom>
        <a:noFill/>
        <a:ln w="25400" cap="flat" cmpd="sng" algn="ctr">
          <a:solidFill>
            <a:schemeClr val="accent5">
              <a:tint val="9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0E034C61-55A0-8A49-8ABB-FA641002E924}">
      <dsp:nvSpPr>
        <dsp:cNvPr id="0" name=""/>
        <dsp:cNvSpPr/>
      </dsp:nvSpPr>
      <dsp:spPr>
        <a:xfrm>
          <a:off x="375604" y="267974"/>
          <a:ext cx="4858810" cy="535948"/>
        </a:xfrm>
        <a:prstGeom prst="rect">
          <a:avLst/>
        </a:prstGeom>
        <a:solidFill>
          <a:schemeClr val="accent5">
            <a:shade val="5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25409"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a:latin typeface="Times New Roman" panose="02020603050405020304" pitchFamily="18" charset="0"/>
              <a:cs typeface="Times New Roman" panose="02020603050405020304" pitchFamily="18" charset="0"/>
            </a:rPr>
            <a:t>CHƯƠNG 1: TỔNG QUAN VỀ ĐỀ TÀI</a:t>
          </a:r>
        </a:p>
      </dsp:txBody>
      <dsp:txXfrm>
        <a:off x="375604" y="267974"/>
        <a:ext cx="4858810" cy="535948"/>
      </dsp:txXfrm>
    </dsp:sp>
    <dsp:sp modelId="{E0E2D569-B6FF-4D49-B4F9-18B80CBDFD16}">
      <dsp:nvSpPr>
        <dsp:cNvPr id="0" name=""/>
        <dsp:cNvSpPr/>
      </dsp:nvSpPr>
      <dsp:spPr>
        <a:xfrm>
          <a:off x="40637" y="200980"/>
          <a:ext cx="669935" cy="669935"/>
        </a:xfrm>
        <a:prstGeom prst="ellipse">
          <a:avLst/>
        </a:prstGeom>
        <a:solidFill>
          <a:schemeClr val="lt1">
            <a:hueOff val="0"/>
            <a:satOff val="0"/>
            <a:lumOff val="0"/>
            <a:alphaOff val="0"/>
          </a:schemeClr>
        </a:solidFill>
        <a:ln>
          <a:solidFill>
            <a:schemeClr val="accent5">
              <a:lumMod val="75000"/>
            </a:schemeClr>
          </a:solid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817EE724-7101-0142-92F7-EB5B073374EE}">
      <dsp:nvSpPr>
        <dsp:cNvPr id="0" name=""/>
        <dsp:cNvSpPr/>
      </dsp:nvSpPr>
      <dsp:spPr>
        <a:xfrm>
          <a:off x="535628" y="1076329"/>
          <a:ext cx="4663993" cy="535948"/>
        </a:xfrm>
        <a:prstGeom prst="rect">
          <a:avLst/>
        </a:prstGeom>
        <a:solidFill>
          <a:schemeClr val="accent5">
            <a:shade val="50000"/>
            <a:hueOff val="200875"/>
            <a:satOff val="-47695"/>
            <a:lumOff val="35277"/>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25409"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a:latin typeface="Times New Roman" panose="02020603050405020304" pitchFamily="18" charset="0"/>
              <a:cs typeface="Times New Roman" panose="02020603050405020304" pitchFamily="18" charset="0"/>
            </a:rPr>
            <a:t>CHƯƠNG 2: NGHIÊN CỨU LÝ THUYẾT</a:t>
          </a:r>
        </a:p>
      </dsp:txBody>
      <dsp:txXfrm>
        <a:off x="535628" y="1076329"/>
        <a:ext cx="4663993" cy="535948"/>
      </dsp:txXfrm>
    </dsp:sp>
    <dsp:sp modelId="{AFB04468-5DB8-4345-99ED-46B50A4049AF}">
      <dsp:nvSpPr>
        <dsp:cNvPr id="0" name=""/>
        <dsp:cNvSpPr/>
      </dsp:nvSpPr>
      <dsp:spPr>
        <a:xfrm>
          <a:off x="235454" y="1004903"/>
          <a:ext cx="669935" cy="669935"/>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824E2D3F-0482-5E4A-91E2-9D0A6D852F7F}">
      <dsp:nvSpPr>
        <dsp:cNvPr id="0" name=""/>
        <dsp:cNvSpPr/>
      </dsp:nvSpPr>
      <dsp:spPr>
        <a:xfrm>
          <a:off x="375604" y="1875819"/>
          <a:ext cx="4858810" cy="535948"/>
        </a:xfrm>
        <a:prstGeom prst="rect">
          <a:avLst/>
        </a:prstGeom>
        <a:solidFill>
          <a:schemeClr val="accent5">
            <a:shade val="50000"/>
            <a:hueOff val="200875"/>
            <a:satOff val="-47695"/>
            <a:lumOff val="35277"/>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25409" tIns="45720" rIns="45720" bIns="45720" numCol="1" spcCol="1270" anchor="ctr" anchorCtr="0">
          <a:noAutofit/>
        </a:bodyPr>
        <a:lstStyle/>
        <a:p>
          <a:pPr marL="0" lvl="0" indent="0" algn="l" defTabSz="800100">
            <a:lnSpc>
              <a:spcPct val="90000"/>
            </a:lnSpc>
            <a:spcBef>
              <a:spcPct val="0"/>
            </a:spcBef>
            <a:spcAft>
              <a:spcPct val="35000"/>
            </a:spcAft>
            <a:buNone/>
          </a:pPr>
          <a:r>
            <a:rPr lang="en-US" sz="1800" kern="1200">
              <a:latin typeface="Times New Roman" panose="02020603050405020304" pitchFamily="18" charset="0"/>
              <a:cs typeface="Times New Roman" panose="02020603050405020304" pitchFamily="18" charset="0"/>
            </a:rPr>
            <a:t>CHƯƠNG 3: TRIỂN KHAI THỰC NGHIỆM</a:t>
          </a:r>
        </a:p>
      </dsp:txBody>
      <dsp:txXfrm>
        <a:off x="375604" y="1875819"/>
        <a:ext cx="4858810" cy="535948"/>
      </dsp:txXfrm>
    </dsp:sp>
    <dsp:sp modelId="{39DD0981-BA9A-E148-A2E9-047345B0E0AC}">
      <dsp:nvSpPr>
        <dsp:cNvPr id="0" name=""/>
        <dsp:cNvSpPr/>
      </dsp:nvSpPr>
      <dsp:spPr>
        <a:xfrm>
          <a:off x="40637" y="1808825"/>
          <a:ext cx="669935" cy="669935"/>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FF8391-A562-4D41-B4A0-E2F3C4D765C8}">
      <dsp:nvSpPr>
        <dsp:cNvPr id="0" name=""/>
        <dsp:cNvSpPr/>
      </dsp:nvSpPr>
      <dsp:spPr>
        <a:xfrm>
          <a:off x="2654" y="228348"/>
          <a:ext cx="2587939" cy="1035175"/>
        </a:xfrm>
        <a:prstGeom prst="rect">
          <a:avLst/>
        </a:prstGeom>
        <a:solidFill>
          <a:srgbClr val="FF9966"/>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a:latin typeface="Times New Roman" panose="02020603050405020304" pitchFamily="18" charset="0"/>
              <a:cs typeface="Times New Roman" panose="02020603050405020304" pitchFamily="18" charset="0"/>
            </a:rPr>
            <a:t>Ưu điểm</a:t>
          </a:r>
        </a:p>
      </dsp:txBody>
      <dsp:txXfrm>
        <a:off x="2654" y="228348"/>
        <a:ext cx="2587939" cy="1035175"/>
      </dsp:txXfrm>
    </dsp:sp>
    <dsp:sp modelId="{FE516783-3AFA-4455-B54A-05E4B9176D88}">
      <dsp:nvSpPr>
        <dsp:cNvPr id="0" name=""/>
        <dsp:cNvSpPr/>
      </dsp:nvSpPr>
      <dsp:spPr>
        <a:xfrm>
          <a:off x="2654" y="1263524"/>
          <a:ext cx="2587939" cy="148230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Miễn phí và dễ dàng sử dụng.</a:t>
          </a:r>
        </a:p>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Cung cấp tương đối đầy đủ dữ liệu cho người dùng cơ bản</a:t>
          </a:r>
        </a:p>
      </dsp:txBody>
      <dsp:txXfrm>
        <a:off x="2654" y="1263524"/>
        <a:ext cx="2587939" cy="1482300"/>
      </dsp:txXfrm>
    </dsp:sp>
    <dsp:sp modelId="{7FC306CA-2173-490B-8AD5-C8E98761D1C5}">
      <dsp:nvSpPr>
        <dsp:cNvPr id="0" name=""/>
        <dsp:cNvSpPr/>
      </dsp:nvSpPr>
      <dsp:spPr>
        <a:xfrm>
          <a:off x="2952905" y="228348"/>
          <a:ext cx="2587939" cy="1035175"/>
        </a:xfrm>
        <a:prstGeom prst="rect">
          <a:avLst/>
        </a:prstGeom>
        <a:solidFill>
          <a:srgbClr val="FF9966"/>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a:latin typeface="Times New Roman" panose="02020603050405020304" pitchFamily="18" charset="0"/>
              <a:cs typeface="Times New Roman" panose="02020603050405020304" pitchFamily="18" charset="0"/>
            </a:rPr>
            <a:t>Nhược điểm</a:t>
          </a:r>
        </a:p>
      </dsp:txBody>
      <dsp:txXfrm>
        <a:off x="2952905" y="228348"/>
        <a:ext cx="2587939" cy="1035175"/>
      </dsp:txXfrm>
    </dsp:sp>
    <dsp:sp modelId="{A2E17EEC-E980-4037-BC40-801D1BB35AE5}">
      <dsp:nvSpPr>
        <dsp:cNvPr id="0" name=""/>
        <dsp:cNvSpPr/>
      </dsp:nvSpPr>
      <dsp:spPr>
        <a:xfrm>
          <a:off x="2937093" y="1393803"/>
          <a:ext cx="2587939" cy="148230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Giới hạn số lần truy cập và tính năng trong tài khoản miễn phí</a:t>
          </a:r>
        </a:p>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Thời gian gửi phản hồi dữ liệu tương đối chậm.</a:t>
          </a:r>
        </a:p>
      </dsp:txBody>
      <dsp:txXfrm>
        <a:off x="2937093" y="1393803"/>
        <a:ext cx="2587939" cy="1482300"/>
      </dsp:txXfrm>
    </dsp:sp>
    <dsp:sp modelId="{6B9B3F7B-1AD1-4DC1-9576-9E7A99138314}">
      <dsp:nvSpPr>
        <dsp:cNvPr id="0" name=""/>
        <dsp:cNvSpPr/>
      </dsp:nvSpPr>
      <dsp:spPr>
        <a:xfrm>
          <a:off x="5903156" y="228348"/>
          <a:ext cx="2587939" cy="1035175"/>
        </a:xfrm>
        <a:prstGeom prst="rect">
          <a:avLst/>
        </a:prstGeom>
        <a:solidFill>
          <a:srgbClr val="FF9966"/>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a:latin typeface="Times New Roman" panose="02020603050405020304" pitchFamily="18" charset="0"/>
              <a:cs typeface="Times New Roman" panose="02020603050405020304" pitchFamily="18" charset="0"/>
            </a:rPr>
            <a:t>Dữ liệu đầu ra</a:t>
          </a:r>
        </a:p>
      </dsp:txBody>
      <dsp:txXfrm>
        <a:off x="5903156" y="228348"/>
        <a:ext cx="2587939" cy="1035175"/>
      </dsp:txXfrm>
    </dsp:sp>
    <dsp:sp modelId="{B678D794-1393-4EDF-9024-4B67F15159F5}">
      <dsp:nvSpPr>
        <dsp:cNvPr id="0" name=""/>
        <dsp:cNvSpPr/>
      </dsp:nvSpPr>
      <dsp:spPr>
        <a:xfrm>
          <a:off x="5903156" y="1263524"/>
          <a:ext cx="2587939" cy="148230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a:latin typeface="Times New Roman" panose="02020603050405020304" pitchFamily="18" charset="0"/>
              <a:cs typeface="Times New Roman" panose="02020603050405020304" pitchFamily="18" charset="0"/>
            </a:rPr>
            <a:t>Dữ liêu JSON với các loại thông tin tương ứng</a:t>
          </a:r>
        </a:p>
      </dsp:txBody>
      <dsp:txXfrm>
        <a:off x="5903156" y="1263524"/>
        <a:ext cx="2587939" cy="148230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1">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srcNode" val="srcNode"/>
            <dgm:param type="dstNode" val="dstNode"/>
            <dgm:param type="endSty" val="noArr"/>
            <dgm:param type="connRout" val="curve"/>
            <dgm:param type="begPts" val="ctr"/>
            <dgm:param type="endPts" val="ct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parTxRTLAlign" val="l"/>
                <dgm:param type="shpTxLTRAlignCh" val="l"/>
                <dgm:param type="shpTxRTLAlignCh" val="l"/>
              </dgm:alg>
            </dgm:if>
            <dgm:else name="Name2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parTxRTLAlign" val="l"/>
                <dgm:param type="shpTxLTRAlignCh" val="l"/>
                <dgm:param type="shpTxRTLAlignCh" val="l"/>
              </dgm:alg>
            </dgm:if>
            <dgm:else name="Name3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parTxRTLAlign" val="l"/>
                <dgm:param type="shpTxLTRAlignCh" val="l"/>
                <dgm:param type="shpTxRTLAlignCh" val="l"/>
              </dgm:alg>
            </dgm:if>
            <dgm:else name="Name3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parTxRTLAlign" val="l"/>
                <dgm:param type="shpTxLTRAlignCh" val="l"/>
                <dgm:param type="shpTxRTLAlignCh" val="l"/>
              </dgm:alg>
            </dgm:if>
            <dgm:else name="Name4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parTxRTLAlign" val="l"/>
                <dgm:param type="shpTxLTRAlignCh" val="l"/>
                <dgm:param type="shpTxRTLAlignCh" val="l"/>
              </dgm:alg>
            </dgm:if>
            <dgm:else name="Name4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parTxRTLAlign" val="l"/>
                <dgm:param type="shpTxLTRAlignCh" val="l"/>
                <dgm:param type="shpTxRTLAlignCh" val="l"/>
              </dgm:alg>
            </dgm:if>
            <dgm:else name="Name5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parTxRTLAlign" val="l"/>
                <dgm:param type="shpTxLTRAlignCh" val="l"/>
                <dgm:param type="shpTxRTLAlignCh" val="l"/>
              </dgm:alg>
            </dgm:if>
            <dgm:else name="Name5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1">
  <dgm:title val=""/>
  <dgm:desc val=""/>
  <dgm:catLst>
    <dgm:cat type="3D" pri="11300"/>
  </dgm:catLst>
  <dgm:scene3d>
    <a:camera prst="orthographicFront"/>
    <a:lightRig rig="threePt" dir="t"/>
  </dgm:scene3d>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https://pixabay.com/en/macbook-apple-imac-computer-screen-606763/</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4145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8733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494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8222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17481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84776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87729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973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c3e5f588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c3e5f588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1738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2808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3464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9"/>
        <p:cNvGrpSpPr/>
        <p:nvPr/>
      </p:nvGrpSpPr>
      <p:grpSpPr>
        <a:xfrm>
          <a:off x="0" y="0"/>
          <a:ext cx="0" cy="0"/>
          <a:chOff x="0" y="0"/>
          <a:chExt cx="0" cy="0"/>
        </a:xfrm>
      </p:grpSpPr>
      <p:sp>
        <p:nvSpPr>
          <p:cNvPr id="70" name="Google Shape;70;p13"/>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434300" y="4733625"/>
            <a:ext cx="364200" cy="174600"/>
          </a:xfrm>
          <a:prstGeom prst="rect">
            <a:avLst/>
          </a:prstGeom>
        </p:spPr>
        <p:txBody>
          <a:bodyPr spcFirstLastPara="1" wrap="square" lIns="91425" tIns="91425" rIns="91425" bIns="91425" anchor="ctr" anchorCtr="0">
            <a:noAutofit/>
          </a:bodyPr>
          <a:lstStyle>
            <a:lvl1pPr lvl="0" rtl="0">
              <a:buNone/>
              <a:defRPr sz="900">
                <a:solidFill>
                  <a:srgbClr val="F3F3F3"/>
                </a:solidFill>
              </a:defRPr>
            </a:lvl1pPr>
            <a:lvl2pPr lvl="1" rtl="0">
              <a:buNone/>
              <a:defRPr sz="900">
                <a:solidFill>
                  <a:srgbClr val="F3F3F3"/>
                </a:solidFill>
              </a:defRPr>
            </a:lvl2pPr>
            <a:lvl3pPr lvl="2" rtl="0">
              <a:buNone/>
              <a:defRPr sz="900">
                <a:solidFill>
                  <a:srgbClr val="F3F3F3"/>
                </a:solidFill>
              </a:defRPr>
            </a:lvl3pPr>
            <a:lvl4pPr lvl="3" rtl="0">
              <a:buNone/>
              <a:defRPr sz="900">
                <a:solidFill>
                  <a:srgbClr val="F3F3F3"/>
                </a:solidFill>
              </a:defRPr>
            </a:lvl4pPr>
            <a:lvl5pPr lvl="4" rtl="0">
              <a:buNone/>
              <a:defRPr sz="900">
                <a:solidFill>
                  <a:srgbClr val="F3F3F3"/>
                </a:solidFill>
              </a:defRPr>
            </a:lvl5pPr>
            <a:lvl6pPr lvl="5" rtl="0">
              <a:buNone/>
              <a:defRPr sz="900">
                <a:solidFill>
                  <a:srgbClr val="F3F3F3"/>
                </a:solidFill>
              </a:defRPr>
            </a:lvl6pPr>
            <a:lvl7pPr lvl="6" rtl="0">
              <a:buNone/>
              <a:defRPr sz="900">
                <a:solidFill>
                  <a:srgbClr val="F3F3F3"/>
                </a:solidFill>
              </a:defRPr>
            </a:lvl7pPr>
            <a:lvl8pPr lvl="7" rtl="0">
              <a:buNone/>
              <a:defRPr sz="900">
                <a:solidFill>
                  <a:srgbClr val="F3F3F3"/>
                </a:solidFill>
              </a:defRPr>
            </a:lvl8pPr>
            <a:lvl9pPr lvl="8" rtl="0">
              <a:buNone/>
              <a:defRPr sz="900">
                <a:solidFill>
                  <a:srgbClr val="F3F3F3"/>
                </a:solidFill>
              </a:defRPr>
            </a:lvl9pPr>
          </a:lstStyle>
          <a:p>
            <a:pPr marL="0" lvl="0" indent="0" algn="ctr" rtl="0">
              <a:spcBef>
                <a:spcPts val="0"/>
              </a:spcBef>
              <a:spcAft>
                <a:spcPts val="0"/>
              </a:spcAft>
              <a:buNone/>
            </a:pPr>
            <a:fld id="{00000000-1234-1234-1234-123412341234}" type="slidenum">
              <a:rPr lang="en-GB"/>
              <a:t>‹#›</a:t>
            </a:fld>
            <a:endParaRPr lang="en-GB"/>
          </a:p>
        </p:txBody>
      </p:sp>
      <p:sp>
        <p:nvSpPr>
          <p:cNvPr id="20" name="Google Shape;20;p4"/>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566579"/>
              </a:buClr>
              <a:buSzPts val="2800"/>
              <a:buFont typeface="Trebuchet MS" panose="020B0603020202020204"/>
              <a:buNone/>
              <a:defRPr>
                <a:solidFill>
                  <a:srgbClr val="566579"/>
                </a:solidFill>
                <a:latin typeface="Trebuchet MS" panose="020B0603020202020204"/>
                <a:ea typeface="Trebuchet MS" panose="020B0603020202020204"/>
                <a:cs typeface="Trebuchet MS" panose="020B0603020202020204"/>
                <a:sym typeface="Trebuchet MS" panose="020B0603020202020204"/>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1" name="Google Shape;21;p4"/>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cxnSp>
        <p:nvCxnSpPr>
          <p:cNvPr id="22" name="Google Shape;22;p4"/>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23" name="Google Shape;23;p4">
            <a:hlinkClick r:id="" action="ppaction://hlinkshowjump?jump=previousslide"/>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a:hlinkClick r:id="" action="ppaction://hlinkshowjump?jump=nextslide"/>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900">
                <a:solidFill>
                  <a:srgbClr val="C6C5C5"/>
                </a:solidFill>
              </a:rPr>
              <a:t>www.companyname.com</a:t>
            </a:r>
            <a:endParaRPr sz="900">
              <a:solidFill>
                <a:srgbClr val="C6C5C5"/>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cxnSp>
        <p:nvCxnSpPr>
          <p:cNvPr id="38" name="Google Shape;38;p6"/>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39" name="Google Shape;39;p6"/>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lvl1pPr lvl="0">
              <a:spcBef>
                <a:spcPts val="0"/>
              </a:spcBef>
              <a:spcAft>
                <a:spcPts val="0"/>
              </a:spcAft>
              <a:buClr>
                <a:srgbClr val="566579"/>
              </a:buClr>
              <a:buSzPts val="2800"/>
              <a:buFont typeface="Trebuchet MS" panose="020B0603020202020204"/>
              <a:buNone/>
              <a:defRPr>
                <a:solidFill>
                  <a:srgbClr val="566579"/>
                </a:solidFill>
                <a:latin typeface="Trebuchet MS" panose="020B0603020202020204"/>
                <a:ea typeface="Trebuchet MS" panose="020B0603020202020204"/>
                <a:cs typeface="Trebuchet MS" panose="020B0603020202020204"/>
                <a:sym typeface="Trebuchet MS" panose="020B0603020202020204"/>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cxnSp>
        <p:nvCxnSpPr>
          <p:cNvPr id="40" name="Google Shape;40;p6"/>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sp>
        <p:nvSpPr>
          <p:cNvPr id="41" name="Google Shape;41;p6">
            <a:hlinkClick r:id="" action="ppaction://hlinkshowjump?jump=previousslide"/>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a:hlinkClick r:id="" action="ppaction://hlinkshowjump?jump=nextslide"/>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lvl1pPr lvl="0" rtl="0">
              <a:buNone/>
              <a:defRPr sz="900">
                <a:solidFill>
                  <a:srgbClr val="FFFFFF"/>
                </a:solidFill>
              </a:defRPr>
            </a:lvl1pPr>
            <a:lvl2pPr lvl="1" rtl="0">
              <a:buNone/>
              <a:defRPr sz="900">
                <a:solidFill>
                  <a:srgbClr val="FFFFFF"/>
                </a:solidFill>
              </a:defRPr>
            </a:lvl2pPr>
            <a:lvl3pPr lvl="2" rtl="0">
              <a:buNone/>
              <a:defRPr sz="900">
                <a:solidFill>
                  <a:srgbClr val="FFFFFF"/>
                </a:solidFill>
              </a:defRPr>
            </a:lvl3pPr>
            <a:lvl4pPr lvl="3" rtl="0">
              <a:buNone/>
              <a:defRPr sz="900">
                <a:solidFill>
                  <a:srgbClr val="FFFFFF"/>
                </a:solidFill>
              </a:defRPr>
            </a:lvl4pPr>
            <a:lvl5pPr lvl="4" rtl="0">
              <a:buNone/>
              <a:defRPr sz="900">
                <a:solidFill>
                  <a:srgbClr val="FFFFFF"/>
                </a:solidFill>
              </a:defRPr>
            </a:lvl5pPr>
            <a:lvl6pPr lvl="5" rtl="0">
              <a:buNone/>
              <a:defRPr sz="900">
                <a:solidFill>
                  <a:srgbClr val="FFFFFF"/>
                </a:solidFill>
              </a:defRPr>
            </a:lvl6pPr>
            <a:lvl7pPr lvl="6" rtl="0">
              <a:buNone/>
              <a:defRPr sz="900">
                <a:solidFill>
                  <a:srgbClr val="FFFFFF"/>
                </a:solidFill>
              </a:defRPr>
            </a:lvl7pPr>
            <a:lvl8pPr lvl="7" rtl="0">
              <a:buNone/>
              <a:defRPr sz="900">
                <a:solidFill>
                  <a:srgbClr val="FFFFFF"/>
                </a:solidFill>
              </a:defRPr>
            </a:lvl8pPr>
            <a:lvl9pPr lvl="8" rtl="0">
              <a:buNone/>
              <a:defRPr sz="900">
                <a:solidFill>
                  <a:srgbClr val="FFFFFF"/>
                </a:solidFill>
              </a:defRPr>
            </a:lvl9pPr>
          </a:lstStyle>
          <a:p>
            <a:pPr marL="0" lvl="0" indent="0" algn="ctr" rtl="0">
              <a:spcBef>
                <a:spcPts val="0"/>
              </a:spcBef>
              <a:spcAft>
                <a:spcPts val="0"/>
              </a:spcAft>
              <a:buNone/>
            </a:pPr>
            <a:fld id="{00000000-1234-1234-1234-123412341234}" type="slidenum">
              <a:rPr lang="en-GB"/>
              <a:t>‹#›</a:t>
            </a:fld>
            <a:endParaRPr lang="en-GB"/>
          </a:p>
        </p:txBody>
      </p:sp>
      <p:sp>
        <p:nvSpPr>
          <p:cNvPr id="45" name="Google Shape;45;p6"/>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900">
                <a:solidFill>
                  <a:srgbClr val="C6C5C5"/>
                </a:solidFill>
              </a:rPr>
              <a:t>www.companyname.com</a:t>
            </a:r>
            <a:endParaRPr sz="900">
              <a:solidFill>
                <a:srgbClr val="C6C5C5"/>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1" name="Google Shape;51;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52" name="Google Shape;52;p8"/>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5" name="Google Shape;55;p9"/>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sp>
        <p:nvSpPr>
          <p:cNvPr id="57" name="Google Shape;57;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9" name="Google Shape;59;p1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0" name="Google Shape;60;p1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10"/>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2"/>
        <p:cNvGrpSpPr/>
        <p:nvPr/>
      </p:nvGrpSpPr>
      <p:grpSpPr>
        <a:xfrm>
          <a:off x="0" y="0"/>
          <a:ext cx="0" cy="0"/>
          <a:chOff x="0" y="0"/>
          <a:chExt cx="0" cy="0"/>
        </a:xfrm>
      </p:grpSpPr>
      <p:sp>
        <p:nvSpPr>
          <p:cNvPr id="63" name="Google Shape;63;p11"/>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4" name="Google Shape;64;p11"/>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2"/>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2"/>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8" name="Google Shape;68;p12"/>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402225" y="4703625"/>
            <a:ext cx="396300" cy="204600"/>
          </a:xfrm>
          <a:prstGeom prst="rect">
            <a:avLst/>
          </a:prstGeom>
          <a:noFill/>
          <a:ln>
            <a:noFill/>
          </a:ln>
        </p:spPr>
        <p:txBody>
          <a:bodyPr spcFirstLastPara="1" wrap="square" lIns="91425" tIns="91425" rIns="91425" bIns="91425" anchor="ctr" anchorCtr="0">
            <a:noAutofit/>
          </a:bodyPr>
          <a:lstStyle>
            <a:lvl1pPr lvl="0" algn="ctr">
              <a:buNone/>
              <a:defRPr sz="1000">
                <a:solidFill>
                  <a:schemeClr val="dk2"/>
                </a:solidFill>
              </a:defRPr>
            </a:lvl1pPr>
            <a:lvl2pPr lvl="1" algn="ctr">
              <a:buNone/>
              <a:defRPr sz="1000">
                <a:solidFill>
                  <a:schemeClr val="dk2"/>
                </a:solidFill>
              </a:defRPr>
            </a:lvl2pPr>
            <a:lvl3pPr lvl="2" algn="ctr">
              <a:buNone/>
              <a:defRPr sz="1000">
                <a:solidFill>
                  <a:schemeClr val="dk2"/>
                </a:solidFill>
              </a:defRPr>
            </a:lvl3pPr>
            <a:lvl4pPr lvl="3" algn="ctr">
              <a:buNone/>
              <a:defRPr sz="1000">
                <a:solidFill>
                  <a:schemeClr val="dk2"/>
                </a:solidFill>
              </a:defRPr>
            </a:lvl4pPr>
            <a:lvl5pPr lvl="4" algn="ctr">
              <a:buNone/>
              <a:defRPr sz="1000">
                <a:solidFill>
                  <a:schemeClr val="dk2"/>
                </a:solidFill>
              </a:defRPr>
            </a:lvl5pPr>
            <a:lvl6pPr lvl="5" algn="ctr">
              <a:buNone/>
              <a:defRPr sz="1000">
                <a:solidFill>
                  <a:schemeClr val="dk2"/>
                </a:solidFill>
              </a:defRPr>
            </a:lvl6pPr>
            <a:lvl7pPr lvl="6" algn="ctr">
              <a:buNone/>
              <a:defRPr sz="1000">
                <a:solidFill>
                  <a:schemeClr val="dk2"/>
                </a:solidFill>
              </a:defRPr>
            </a:lvl7pPr>
            <a:lvl8pPr lvl="7" algn="ctr">
              <a:buNone/>
              <a:defRPr sz="1000">
                <a:solidFill>
                  <a:schemeClr val="dk2"/>
                </a:solidFill>
              </a:defRPr>
            </a:lvl8pPr>
            <a:lvl9pPr lvl="8" algn="ctr">
              <a:buNone/>
              <a:defRPr sz="1000">
                <a:solidFill>
                  <a:schemeClr val="dk2"/>
                </a:solidFill>
              </a:defRPr>
            </a:lvl9pPr>
          </a:lstStyle>
          <a:p>
            <a:pPr marL="0" lvl="0" indent="0" algn="ct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jpg"/></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161"/>
        <p:cNvGrpSpPr/>
        <p:nvPr/>
      </p:nvGrpSpPr>
      <p:grpSpPr>
        <a:xfrm>
          <a:off x="0" y="0"/>
          <a:ext cx="0" cy="0"/>
          <a:chOff x="0" y="0"/>
          <a:chExt cx="0" cy="0"/>
        </a:xfrm>
      </p:grpSpPr>
      <p:sp>
        <p:nvSpPr>
          <p:cNvPr id="162" name="Google Shape;162;p30"/>
          <p:cNvSpPr/>
          <p:nvPr/>
        </p:nvSpPr>
        <p:spPr>
          <a:xfrm>
            <a:off x="-1" y="0"/>
            <a:ext cx="9144000" cy="5143500"/>
          </a:xfrm>
          <a:prstGeom prst="rect">
            <a:avLst/>
          </a:prstGeom>
          <a:solidFill>
            <a:srgbClr val="566579">
              <a:alpha val="911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3" name="Google Shape;163;p30"/>
          <p:cNvSpPr txBox="1"/>
          <p:nvPr/>
        </p:nvSpPr>
        <p:spPr>
          <a:xfrm>
            <a:off x="1197148" y="1890251"/>
            <a:ext cx="6749701" cy="109257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rgbClr val="FFFFFF"/>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ĐỀ TÀI</a:t>
            </a:r>
          </a:p>
          <a:p>
            <a:pPr marL="0" lvl="0" indent="0" algn="ctr" rtl="0">
              <a:spcBef>
                <a:spcPts val="0"/>
              </a:spcBef>
              <a:spcAft>
                <a:spcPts val="0"/>
              </a:spcAft>
              <a:buNone/>
            </a:pPr>
            <a:r>
              <a:rPr lang="en-US" sz="2400">
                <a:solidFill>
                  <a:srgbClr val="FFFFFF"/>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TÌM HIỂU MỘT SỐ API MIỄN PHÍ PHỔ BIẾN HIỆN NAY VÀ ỨNG DỤNG VÀO DỰ ÁN WEB MINH HỌA</a:t>
            </a:r>
          </a:p>
        </p:txBody>
      </p:sp>
      <p:sp>
        <p:nvSpPr>
          <p:cNvPr id="164" name="Google Shape;164;p30"/>
          <p:cNvSpPr txBox="1"/>
          <p:nvPr/>
        </p:nvSpPr>
        <p:spPr>
          <a:xfrm>
            <a:off x="2502393" y="459890"/>
            <a:ext cx="4143300" cy="109257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800" b="1">
                <a:solidFill>
                  <a:srgbClr val="FFFFFF"/>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BÁO CÁO ĐỒ ÁN CƠ SỞ NGÀNH</a:t>
            </a:r>
            <a:endParaRPr sz="2800" b="1">
              <a:solidFill>
                <a:srgbClr val="FFFFFF"/>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p:txBody>
      </p:sp>
      <p:sp>
        <p:nvSpPr>
          <p:cNvPr id="166" name="Google Shape;166;p30"/>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a:t>
            </a:fld>
            <a:endParaRPr lang="en-GB"/>
          </a:p>
        </p:txBody>
      </p:sp>
      <p:sp>
        <p:nvSpPr>
          <p:cNvPr id="167" name="Google Shape;167;p30"/>
          <p:cNvSpPr txBox="1"/>
          <p:nvPr/>
        </p:nvSpPr>
        <p:spPr>
          <a:xfrm>
            <a:off x="1197148" y="3212161"/>
            <a:ext cx="1990238" cy="1375601"/>
          </a:xfrm>
          <a:prstGeom prst="rect">
            <a:avLst/>
          </a:prstGeom>
          <a:noFill/>
          <a:ln>
            <a:noFill/>
          </a:ln>
        </p:spPr>
        <p:txBody>
          <a:bodyPr spcFirstLastPara="1" wrap="square" lIns="91425" tIns="91425" rIns="91425" bIns="91425" anchor="ctr" anchorCtr="0">
            <a:noAutofit/>
          </a:bodyPr>
          <a:lstStyle/>
          <a:p>
            <a:pPr marL="0" lvl="0" indent="0" rtl="0">
              <a:lnSpc>
                <a:spcPct val="90000"/>
              </a:lnSpc>
              <a:spcBef>
                <a:spcPts val="0"/>
              </a:spcBef>
              <a:spcAft>
                <a:spcPts val="0"/>
              </a:spcAft>
              <a:buNone/>
            </a:pPr>
            <a:r>
              <a:rPr lang="en-US" err="1">
                <a:solidFill>
                  <a:schemeClr val="lt1"/>
                </a:solidFill>
                <a:latin typeface="Times New Roman" panose="02020603050405020304" pitchFamily="18" charset="0"/>
                <a:cs typeface="Times New Roman" panose="02020603050405020304" pitchFamily="18" charset="0"/>
              </a:rPr>
              <a:t>Sinh</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viên</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thực</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hiện</a:t>
            </a:r>
            <a:r>
              <a:rPr lang="en-US">
                <a:solidFill>
                  <a:schemeClr val="lt1"/>
                </a:solidFill>
                <a:latin typeface="Times New Roman" panose="02020603050405020304" pitchFamily="18" charset="0"/>
                <a:cs typeface="Times New Roman" panose="02020603050405020304" pitchFamily="18" charset="0"/>
              </a:rPr>
              <a:t>:</a:t>
            </a:r>
          </a:p>
          <a:p>
            <a:pPr marL="0" lvl="0" indent="0" rtl="0">
              <a:lnSpc>
                <a:spcPct val="90000"/>
              </a:lnSpc>
              <a:spcBef>
                <a:spcPts val="0"/>
              </a:spcBef>
              <a:spcAft>
                <a:spcPts val="0"/>
              </a:spcAft>
              <a:buNone/>
            </a:pPr>
            <a:r>
              <a:rPr lang="en-US" sz="1200">
                <a:solidFill>
                  <a:schemeClr val="lt1"/>
                </a:solidFill>
                <a:latin typeface="Times New Roman" panose="02020603050405020304" pitchFamily="18" charset="0"/>
                <a:cs typeface="Times New Roman" panose="02020603050405020304" pitchFamily="18" charset="0"/>
              </a:rPr>
              <a:t>Lâm </a:t>
            </a:r>
            <a:r>
              <a:rPr lang="en-US" sz="1200" err="1">
                <a:solidFill>
                  <a:schemeClr val="lt1"/>
                </a:solidFill>
                <a:latin typeface="Times New Roman" panose="02020603050405020304" pitchFamily="18" charset="0"/>
                <a:cs typeface="Times New Roman" panose="02020603050405020304" pitchFamily="18" charset="0"/>
              </a:rPr>
              <a:t>Vĩnh</a:t>
            </a:r>
            <a:r>
              <a:rPr lang="en-US" sz="1200">
                <a:solidFill>
                  <a:schemeClr val="lt1"/>
                </a:solidFill>
                <a:latin typeface="Times New Roman" panose="02020603050405020304" pitchFamily="18" charset="0"/>
                <a:cs typeface="Times New Roman" panose="02020603050405020304" pitchFamily="18" charset="0"/>
              </a:rPr>
              <a:t> Phát</a:t>
            </a:r>
          </a:p>
          <a:p>
            <a:pPr marL="0" lvl="0" indent="0" rtl="0">
              <a:lnSpc>
                <a:spcPct val="90000"/>
              </a:lnSpc>
              <a:spcBef>
                <a:spcPts val="0"/>
              </a:spcBef>
              <a:spcAft>
                <a:spcPts val="0"/>
              </a:spcAft>
              <a:buNone/>
            </a:pPr>
            <a:r>
              <a:rPr lang="en-US" sz="1200">
                <a:solidFill>
                  <a:schemeClr val="lt1"/>
                </a:solidFill>
                <a:latin typeface="Times New Roman" panose="02020603050405020304" pitchFamily="18" charset="0"/>
                <a:cs typeface="Times New Roman" panose="02020603050405020304" pitchFamily="18" charset="0"/>
              </a:rPr>
              <a:t>MSSV: 110121081</a:t>
            </a:r>
          </a:p>
          <a:p>
            <a:pPr marL="0" lvl="0" indent="0" rtl="0">
              <a:lnSpc>
                <a:spcPct val="90000"/>
              </a:lnSpc>
              <a:spcBef>
                <a:spcPts val="0"/>
              </a:spcBef>
              <a:spcAft>
                <a:spcPts val="0"/>
              </a:spcAft>
              <a:buNone/>
            </a:pPr>
            <a:r>
              <a:rPr lang="en-US" sz="1200" err="1">
                <a:solidFill>
                  <a:schemeClr val="lt1"/>
                </a:solidFill>
                <a:latin typeface="Times New Roman" panose="02020603050405020304" pitchFamily="18" charset="0"/>
                <a:cs typeface="Times New Roman" panose="02020603050405020304" pitchFamily="18" charset="0"/>
              </a:rPr>
              <a:t>Lớp</a:t>
            </a:r>
            <a:r>
              <a:rPr lang="en-US" sz="1200">
                <a:solidFill>
                  <a:schemeClr val="lt1"/>
                </a:solidFill>
                <a:latin typeface="Times New Roman" panose="02020603050405020304" pitchFamily="18" charset="0"/>
                <a:cs typeface="Times New Roman" panose="02020603050405020304" pitchFamily="18" charset="0"/>
              </a:rPr>
              <a:t> DA21TTA</a:t>
            </a:r>
          </a:p>
        </p:txBody>
      </p:sp>
      <p:pic>
        <p:nvPicPr>
          <p:cNvPr id="4" name="Picture 3"/>
          <p:cNvPicPr>
            <a:picLocks noChangeAspect="1"/>
          </p:cNvPicPr>
          <p:nvPr/>
        </p:nvPicPr>
        <p:blipFill>
          <a:blip r:embed="rId4"/>
          <a:stretch>
            <a:fillRect/>
          </a:stretch>
        </p:blipFill>
        <p:spPr>
          <a:xfrm>
            <a:off x="145902" y="201052"/>
            <a:ext cx="1305245" cy="1305245"/>
          </a:xfrm>
          <a:prstGeom prst="rect">
            <a:avLst/>
          </a:prstGeom>
        </p:spPr>
      </p:pic>
      <p:sp>
        <p:nvSpPr>
          <p:cNvPr id="3" name="Google Shape;167;p30">
            <a:extLst>
              <a:ext uri="{FF2B5EF4-FFF2-40B4-BE49-F238E27FC236}">
                <a16:creationId xmlns:a16="http://schemas.microsoft.com/office/drawing/2014/main" id="{01446B1C-1E2B-6380-7774-B1CE5376A4C9}"/>
              </a:ext>
            </a:extLst>
          </p:cNvPr>
          <p:cNvSpPr txBox="1"/>
          <p:nvPr/>
        </p:nvSpPr>
        <p:spPr>
          <a:xfrm>
            <a:off x="6364443" y="3248994"/>
            <a:ext cx="1990238" cy="1375601"/>
          </a:xfrm>
          <a:prstGeom prst="rect">
            <a:avLst/>
          </a:prstGeom>
          <a:noFill/>
          <a:ln>
            <a:noFill/>
          </a:ln>
        </p:spPr>
        <p:txBody>
          <a:bodyPr spcFirstLastPara="1" wrap="square" lIns="91425" tIns="91425" rIns="91425" bIns="91425" anchor="ctr" anchorCtr="0">
            <a:noAutofit/>
          </a:bodyPr>
          <a:lstStyle/>
          <a:p>
            <a:pPr marL="0" lvl="0" indent="0" rtl="0">
              <a:lnSpc>
                <a:spcPct val="90000"/>
              </a:lnSpc>
              <a:spcBef>
                <a:spcPts val="0"/>
              </a:spcBef>
              <a:spcAft>
                <a:spcPts val="0"/>
              </a:spcAft>
              <a:buNone/>
            </a:pPr>
            <a:r>
              <a:rPr lang="en-US" err="1">
                <a:solidFill>
                  <a:schemeClr val="lt1"/>
                </a:solidFill>
                <a:latin typeface="Times New Roman" panose="02020603050405020304" pitchFamily="18" charset="0"/>
                <a:cs typeface="Times New Roman" panose="02020603050405020304" pitchFamily="18" charset="0"/>
              </a:rPr>
              <a:t>Giảng</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viên</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hướng</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đẫn</a:t>
            </a:r>
            <a:r>
              <a:rPr lang="en-US">
                <a:solidFill>
                  <a:schemeClr val="lt1"/>
                </a:solidFill>
                <a:latin typeface="Times New Roman" panose="02020603050405020304" pitchFamily="18" charset="0"/>
                <a:cs typeface="Times New Roman" panose="02020603050405020304" pitchFamily="18" charset="0"/>
              </a:rPr>
              <a:t>:</a:t>
            </a:r>
          </a:p>
          <a:p>
            <a:pPr marL="0" lvl="0" indent="0" rtl="0">
              <a:lnSpc>
                <a:spcPct val="90000"/>
              </a:lnSpc>
              <a:spcBef>
                <a:spcPts val="0"/>
              </a:spcBef>
              <a:spcAft>
                <a:spcPts val="0"/>
              </a:spcAft>
              <a:buNone/>
            </a:pPr>
            <a:r>
              <a:rPr lang="en-US" err="1">
                <a:solidFill>
                  <a:schemeClr val="lt1"/>
                </a:solidFill>
                <a:latin typeface="Times New Roman" panose="02020603050405020304" pitchFamily="18" charset="0"/>
                <a:cs typeface="Times New Roman" panose="02020603050405020304" pitchFamily="18" charset="0"/>
              </a:rPr>
              <a:t>Phạm</a:t>
            </a:r>
            <a:r>
              <a:rPr lang="en-US">
                <a:solidFill>
                  <a:schemeClr val="lt1"/>
                </a:solidFill>
                <a:latin typeface="Times New Roman" panose="02020603050405020304" pitchFamily="18" charset="0"/>
                <a:cs typeface="Times New Roman" panose="02020603050405020304" pitchFamily="18" charset="0"/>
              </a:rPr>
              <a:t> </a:t>
            </a:r>
            <a:r>
              <a:rPr lang="en-US" err="1">
                <a:solidFill>
                  <a:schemeClr val="lt1"/>
                </a:solidFill>
                <a:latin typeface="Times New Roman" panose="02020603050405020304" pitchFamily="18" charset="0"/>
                <a:cs typeface="Times New Roman" panose="02020603050405020304" pitchFamily="18" charset="0"/>
              </a:rPr>
              <a:t>Thị</a:t>
            </a:r>
            <a:r>
              <a:rPr lang="en-US">
                <a:solidFill>
                  <a:schemeClr val="lt1"/>
                </a:solidFill>
                <a:latin typeface="Times New Roman" panose="02020603050405020304" pitchFamily="18" charset="0"/>
                <a:cs typeface="Times New Roman" panose="02020603050405020304" pitchFamily="18" charset="0"/>
              </a:rPr>
              <a:t> Trúc Mai</a:t>
            </a:r>
          </a:p>
        </p:txBody>
      </p:sp>
    </p:spTree>
  </p:cSld>
  <p:clrMapOvr>
    <a:masterClrMapping/>
  </p:clrMapOvr>
  <mc:AlternateContent xmlns:mc="http://schemas.openxmlformats.org/markup-compatibility/2006" xmlns:p14="http://schemas.microsoft.com/office/powerpoint/2010/main">
    <mc:Choice Requires="p14">
      <p:transition spd="slow" p14:dur="1250">
        <p:wipe/>
      </p:transition>
    </mc:Choice>
    <mc:Fallback xmlns="">
      <p:transition spd="slow">
        <p:wip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3" name="Picture 2">
            <a:extLst>
              <a:ext uri="{FF2B5EF4-FFF2-40B4-BE49-F238E27FC236}">
                <a16:creationId xmlns:a16="http://schemas.microsoft.com/office/drawing/2014/main" id="{E792130E-D5A3-CBC9-7F1D-9DB10EA28022}"/>
              </a:ext>
            </a:extLst>
          </p:cNvPr>
          <p:cNvPicPr>
            <a:picLocks noChangeAspect="1"/>
          </p:cNvPicPr>
          <p:nvPr/>
        </p:nvPicPr>
        <p:blipFill>
          <a:blip r:embed="rId3"/>
          <a:stretch>
            <a:fillRect/>
          </a:stretch>
        </p:blipFill>
        <p:spPr>
          <a:xfrm>
            <a:off x="775350" y="827260"/>
            <a:ext cx="7666405" cy="3909115"/>
          </a:xfrm>
          <a:prstGeom prst="rect">
            <a:avLst/>
          </a:prstGeom>
        </p:spPr>
      </p:pic>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10</a:t>
            </a:fld>
            <a:endParaRPr lang="en-GB"/>
          </a:p>
        </p:txBody>
      </p:sp>
      <p:sp>
        <p:nvSpPr>
          <p:cNvPr id="62" name="Google Shape;336;p35"/>
          <p:cNvSpPr txBox="1"/>
          <p:nvPr/>
        </p:nvSpPr>
        <p:spPr>
          <a:xfrm>
            <a:off x="348253" y="886208"/>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API</a:t>
            </a:r>
            <a:endParaRPr sz="2000" b="1">
              <a:solidFill>
                <a:schemeClr val="bg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8407167"/>
      </p:ext>
    </p:extLst>
  </p:cSld>
  <p:clrMapOvr>
    <a:masterClrMapping/>
  </p:clrMapOvr>
  <mc:AlternateContent xmlns:mc="http://schemas.openxmlformats.org/markup-compatibility/2006" xmlns:p14="http://schemas.microsoft.com/office/powerpoint/2010/main">
    <mc:Choice Requires="p14">
      <p:transition spd="slow" p14:dur="1250">
        <p:blinds/>
      </p:transition>
    </mc:Choice>
    <mc:Fallback xmlns="">
      <p:transition spd="slow">
        <p:blind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11</a:t>
            </a:fld>
            <a:endParaRPr lang="en-GB"/>
          </a:p>
        </p:txBody>
      </p:sp>
      <p:sp>
        <p:nvSpPr>
          <p:cNvPr id="62" name="Google Shape;336;p35"/>
          <p:cNvSpPr txBox="1"/>
          <p:nvPr/>
        </p:nvSpPr>
        <p:spPr>
          <a:xfrm>
            <a:off x="348253" y="886208"/>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API</a:t>
            </a:r>
            <a:endParaRPr sz="2000" b="1">
              <a:solidFill>
                <a:schemeClr val="bg2"/>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1189E02F-04E7-85BC-B90E-4D150FF911AC}"/>
              </a:ext>
            </a:extLst>
          </p:cNvPr>
          <p:cNvSpPr txBox="1"/>
          <p:nvPr/>
        </p:nvSpPr>
        <p:spPr>
          <a:xfrm>
            <a:off x="434300" y="1559859"/>
            <a:ext cx="4496064" cy="2462213"/>
          </a:xfrm>
          <a:prstGeom prst="rect">
            <a:avLst/>
          </a:prstGeom>
          <a:noFill/>
        </p:spPr>
        <p:txBody>
          <a:bodyPr wrap="square" rtlCol="0">
            <a:spAutoFit/>
          </a:bodyPr>
          <a:lstStyle/>
          <a:p>
            <a:pPr marL="285750" indent="-285750">
              <a:buFont typeface="Wingdings" panose="05000000000000000000" pitchFamily="2" charset="2"/>
              <a:buChar char="v"/>
            </a:pPr>
            <a:r>
              <a:rPr lang="vi-VN">
                <a:latin typeface="Times New Roman" panose="02020603050405020304" pitchFamily="18" charset="0"/>
                <a:cs typeface="Times New Roman" panose="02020603050405020304" pitchFamily="18" charset="0"/>
              </a:rPr>
              <a:t>API hoạt động theo 4 cách khác nhau, tùy vào thời điểm và lý do chúng được tạo ra.</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vi-VN">
                <a:latin typeface="Times New Roman" panose="02020603050405020304" pitchFamily="18" charset="0"/>
                <a:cs typeface="Times New Roman" panose="02020603050405020304" pitchFamily="18" charset="0"/>
              </a:rPr>
              <a:t>API SOAP: Các API này sử dụng Giao thức truy cập đối tượng đơn giản.</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vi-VN">
                <a:latin typeface="Times New Roman" panose="02020603050405020304" pitchFamily="18" charset="0"/>
                <a:cs typeface="Times New Roman" panose="02020603050405020304" pitchFamily="18" charset="0"/>
              </a:rPr>
              <a:t>API RPC: Những API này được gọi là lệnh gọi thủ tục từ xa</a:t>
            </a:r>
            <a:r>
              <a:rPr lang="en-US">
                <a:latin typeface="Times New Roman" panose="02020603050405020304" pitchFamily="18" charset="0"/>
                <a:cs typeface="Times New Roman" panose="02020603050405020304" pitchFamily="18" charset="0"/>
              </a:rPr>
              <a:t>.</a:t>
            </a:r>
          </a:p>
          <a:p>
            <a:pPr marL="342900" indent="-342900">
              <a:buFont typeface="+mj-lt"/>
              <a:buAutoNum type="arabicPeriod"/>
            </a:pPr>
            <a:r>
              <a:rPr lang="vi-VN">
                <a:latin typeface="Times New Roman" panose="02020603050405020304" pitchFamily="18" charset="0"/>
                <a:cs typeface="Times New Roman" panose="02020603050405020304" pitchFamily="18" charset="0"/>
              </a:rPr>
              <a:t>API Websocket: là một bản phát triển API web hiện đại khác sử dụng các đối tượng JSON để chuyển dữ liệu. </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API REST Đây là loại API phổ biến và linh hoạt nhất trên web hiện nay.</a:t>
            </a:r>
          </a:p>
        </p:txBody>
      </p:sp>
      <p:pic>
        <p:nvPicPr>
          <p:cNvPr id="12" name="Picture 11">
            <a:extLst>
              <a:ext uri="{FF2B5EF4-FFF2-40B4-BE49-F238E27FC236}">
                <a16:creationId xmlns:a16="http://schemas.microsoft.com/office/drawing/2014/main" id="{23B478FC-849B-782A-9BC4-32F61681E60A}"/>
              </a:ext>
            </a:extLst>
          </p:cNvPr>
          <p:cNvPicPr>
            <a:picLocks noChangeAspect="1"/>
          </p:cNvPicPr>
          <p:nvPr/>
        </p:nvPicPr>
        <p:blipFill>
          <a:blip r:embed="rId3"/>
          <a:stretch>
            <a:fillRect/>
          </a:stretch>
        </p:blipFill>
        <p:spPr>
          <a:xfrm>
            <a:off x="4930364" y="753035"/>
            <a:ext cx="4058599" cy="3983340"/>
          </a:xfrm>
          <a:prstGeom prst="rect">
            <a:avLst/>
          </a:prstGeom>
        </p:spPr>
      </p:pic>
    </p:spTree>
    <p:extLst>
      <p:ext uri="{BB962C8B-B14F-4D97-AF65-F5344CB8AC3E}">
        <p14:creationId xmlns:p14="http://schemas.microsoft.com/office/powerpoint/2010/main" val="121198099"/>
      </p:ext>
    </p:extLst>
  </p:cSld>
  <p:clrMapOvr>
    <a:masterClrMapping/>
  </p:clrMapOvr>
  <mc:AlternateContent xmlns:mc="http://schemas.openxmlformats.org/markup-compatibility/2006" xmlns:p14="http://schemas.microsoft.com/office/powerpoint/2010/main">
    <mc:Choice Requires="p14">
      <p:transition spd="slow" p14:dur="1250">
        <p:blinds/>
      </p:transition>
    </mc:Choice>
    <mc:Fallback xmlns="">
      <p:transition spd="slow">
        <p:blind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12</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D23D14A-7024-DDD6-CD3B-A9129B063587}"/>
              </a:ext>
            </a:extLst>
          </p:cNvPr>
          <p:cNvPicPr>
            <a:picLocks noChangeAspect="1"/>
          </p:cNvPicPr>
          <p:nvPr/>
        </p:nvPicPr>
        <p:blipFill>
          <a:blip r:embed="rId3"/>
          <a:stretch>
            <a:fillRect/>
          </a:stretch>
        </p:blipFill>
        <p:spPr>
          <a:xfrm>
            <a:off x="3674245" y="1717100"/>
            <a:ext cx="1385013" cy="1451084"/>
          </a:xfrm>
          <a:prstGeom prst="rect">
            <a:avLst/>
          </a:prstGeom>
        </p:spPr>
      </p:pic>
      <p:pic>
        <p:nvPicPr>
          <p:cNvPr id="8" name="Picture 7">
            <a:extLst>
              <a:ext uri="{FF2B5EF4-FFF2-40B4-BE49-F238E27FC236}">
                <a16:creationId xmlns:a16="http://schemas.microsoft.com/office/drawing/2014/main" id="{7A4DCC5A-A08A-E663-BDE1-C42363EED12A}"/>
              </a:ext>
            </a:extLst>
          </p:cNvPr>
          <p:cNvPicPr>
            <a:picLocks noChangeAspect="1"/>
          </p:cNvPicPr>
          <p:nvPr/>
        </p:nvPicPr>
        <p:blipFill>
          <a:blip r:embed="rId4"/>
          <a:stretch>
            <a:fillRect/>
          </a:stretch>
        </p:blipFill>
        <p:spPr>
          <a:xfrm>
            <a:off x="260365" y="1386916"/>
            <a:ext cx="2916106" cy="2055435"/>
          </a:xfrm>
          <a:prstGeom prst="rect">
            <a:avLst/>
          </a:prstGeom>
        </p:spPr>
      </p:pic>
      <p:pic>
        <p:nvPicPr>
          <p:cNvPr id="10" name="Picture 9">
            <a:extLst>
              <a:ext uri="{FF2B5EF4-FFF2-40B4-BE49-F238E27FC236}">
                <a16:creationId xmlns:a16="http://schemas.microsoft.com/office/drawing/2014/main" id="{9BB5FE5C-4DF1-53E0-C0ED-CD99A8B12DC1}"/>
              </a:ext>
            </a:extLst>
          </p:cNvPr>
          <p:cNvPicPr>
            <a:picLocks noChangeAspect="1"/>
          </p:cNvPicPr>
          <p:nvPr/>
        </p:nvPicPr>
        <p:blipFill>
          <a:blip r:embed="rId5"/>
          <a:stretch>
            <a:fillRect/>
          </a:stretch>
        </p:blipFill>
        <p:spPr>
          <a:xfrm>
            <a:off x="5469756" y="1337911"/>
            <a:ext cx="3153275" cy="2104439"/>
          </a:xfrm>
          <a:prstGeom prst="rect">
            <a:avLst/>
          </a:prstGeom>
        </p:spPr>
      </p:pic>
      <p:pic>
        <p:nvPicPr>
          <p:cNvPr id="12" name="Picture 11">
            <a:extLst>
              <a:ext uri="{FF2B5EF4-FFF2-40B4-BE49-F238E27FC236}">
                <a16:creationId xmlns:a16="http://schemas.microsoft.com/office/drawing/2014/main" id="{606021CD-2EFD-C1BF-6343-42BC6618269A}"/>
              </a:ext>
            </a:extLst>
          </p:cNvPr>
          <p:cNvPicPr>
            <a:picLocks noChangeAspect="1"/>
          </p:cNvPicPr>
          <p:nvPr/>
        </p:nvPicPr>
        <p:blipFill>
          <a:blip r:embed="rId6"/>
          <a:stretch>
            <a:fillRect/>
          </a:stretch>
        </p:blipFill>
        <p:spPr>
          <a:xfrm>
            <a:off x="1640857" y="3604795"/>
            <a:ext cx="5438775" cy="8382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13</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9835A6A-1300-F0D0-2E31-E01DB48B4083}"/>
              </a:ext>
            </a:extLst>
          </p:cNvPr>
          <p:cNvPicPr>
            <a:picLocks noChangeAspect="1"/>
          </p:cNvPicPr>
          <p:nvPr/>
        </p:nvPicPr>
        <p:blipFill>
          <a:blip r:embed="rId3"/>
          <a:stretch>
            <a:fillRect/>
          </a:stretch>
        </p:blipFill>
        <p:spPr>
          <a:xfrm>
            <a:off x="4492900" y="1224474"/>
            <a:ext cx="4132003" cy="3088078"/>
          </a:xfrm>
          <a:prstGeom prst="rect">
            <a:avLst/>
          </a:prstGeom>
        </p:spPr>
      </p:pic>
      <p:sp>
        <p:nvSpPr>
          <p:cNvPr id="9" name="TextBox 8">
            <a:extLst>
              <a:ext uri="{FF2B5EF4-FFF2-40B4-BE49-F238E27FC236}">
                <a16:creationId xmlns:a16="http://schemas.microsoft.com/office/drawing/2014/main" id="{06E55E32-F948-7F59-2503-59E9A19C327C}"/>
              </a:ext>
            </a:extLst>
          </p:cNvPr>
          <p:cNvSpPr txBox="1"/>
          <p:nvPr/>
        </p:nvSpPr>
        <p:spPr>
          <a:xfrm>
            <a:off x="156618" y="2364375"/>
            <a:ext cx="3893320" cy="954107"/>
          </a:xfrm>
          <a:prstGeom prst="rect">
            <a:avLst/>
          </a:prstGeom>
          <a:noFill/>
        </p:spPr>
        <p:txBody>
          <a:bodyPr wrap="square">
            <a:spAutoFit/>
          </a:bodyPr>
          <a:lstStyle/>
          <a:p>
            <a:pPr marL="342900" indent="-342900">
              <a:buFont typeface="Wingdings" panose="05000000000000000000" pitchFamily="2" charset="2"/>
              <a:buChar char="v"/>
            </a:pPr>
            <a:r>
              <a:rPr lang="en-US" sz="1400">
                <a:effectLst/>
                <a:latin typeface="Times New Roman" panose="02020603050405020304" pitchFamily="18" charset="0"/>
                <a:ea typeface="Times New Roman" panose="02020603050405020304" pitchFamily="18" charset="0"/>
              </a:rPr>
              <a:t>Travel Advisor API cung cấp thông tin du lịch và đánh giá người dùng trên toàn thế giới, cho phép truy cập đánh giá điểm du lịch, nhà hàng, khách sạn và các hoạt động giải trí.</a:t>
            </a:r>
            <a:endParaRPr lang="en-US"/>
          </a:p>
        </p:txBody>
      </p:sp>
    </p:spTree>
    <p:extLst>
      <p:ext uri="{BB962C8B-B14F-4D97-AF65-F5344CB8AC3E}">
        <p14:creationId xmlns:p14="http://schemas.microsoft.com/office/powerpoint/2010/main" val="169872365"/>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14</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06E55E32-F948-7F59-2503-59E9A19C327C}"/>
              </a:ext>
            </a:extLst>
          </p:cNvPr>
          <p:cNvSpPr txBox="1"/>
          <p:nvPr/>
        </p:nvSpPr>
        <p:spPr>
          <a:xfrm>
            <a:off x="156618" y="2364375"/>
            <a:ext cx="3893320" cy="954107"/>
          </a:xfrm>
          <a:prstGeom prst="rect">
            <a:avLst/>
          </a:prstGeom>
          <a:noFill/>
        </p:spPr>
        <p:txBody>
          <a:bodyPr wrap="square">
            <a:spAutoFit/>
          </a:bodyPr>
          <a:lstStyle/>
          <a:p>
            <a:pPr marL="342900" indent="-342900">
              <a:buFont typeface="Wingdings" panose="05000000000000000000" pitchFamily="2" charset="2"/>
              <a:buChar char="v"/>
            </a:pPr>
            <a:r>
              <a:rPr lang="en-US" sz="1400">
                <a:effectLst/>
                <a:latin typeface="Times New Roman" panose="02020603050405020304" pitchFamily="18" charset="0"/>
                <a:ea typeface="Times New Roman" panose="02020603050405020304" pitchFamily="18" charset="0"/>
              </a:rPr>
              <a:t>GeoDB cities API cung cấp thông tin về các thành phố trên khắp thế giới, cho phép tìm kiếm thông tin về thành phố, quốc gia, vùng lãnh thổ và các đặc điểm địa lý khác. </a:t>
            </a:r>
            <a:endParaRPr lang="en-US"/>
          </a:p>
        </p:txBody>
      </p:sp>
      <p:pic>
        <p:nvPicPr>
          <p:cNvPr id="2" name="Picture 1">
            <a:extLst>
              <a:ext uri="{FF2B5EF4-FFF2-40B4-BE49-F238E27FC236}">
                <a16:creationId xmlns:a16="http://schemas.microsoft.com/office/drawing/2014/main" id="{72EDCC37-7B82-7E1E-FB8B-77F8EA6268DA}"/>
              </a:ext>
            </a:extLst>
          </p:cNvPr>
          <p:cNvPicPr>
            <a:picLocks noChangeAspect="1"/>
          </p:cNvPicPr>
          <p:nvPr/>
        </p:nvPicPr>
        <p:blipFill>
          <a:blip r:embed="rId3"/>
          <a:stretch>
            <a:fillRect/>
          </a:stretch>
        </p:blipFill>
        <p:spPr>
          <a:xfrm>
            <a:off x="5891394" y="1666703"/>
            <a:ext cx="1943124" cy="2074167"/>
          </a:xfrm>
          <a:prstGeom prst="rect">
            <a:avLst/>
          </a:prstGeom>
        </p:spPr>
      </p:pic>
      <p:sp>
        <p:nvSpPr>
          <p:cNvPr id="4" name="TextBox 3">
            <a:extLst>
              <a:ext uri="{FF2B5EF4-FFF2-40B4-BE49-F238E27FC236}">
                <a16:creationId xmlns:a16="http://schemas.microsoft.com/office/drawing/2014/main" id="{932C2F04-CD78-FBDF-CC6E-A6A353566942}"/>
              </a:ext>
            </a:extLst>
          </p:cNvPr>
          <p:cNvSpPr txBox="1"/>
          <p:nvPr/>
        </p:nvSpPr>
        <p:spPr>
          <a:xfrm>
            <a:off x="6179319" y="3899071"/>
            <a:ext cx="1869932" cy="307777"/>
          </a:xfrm>
          <a:prstGeom prst="rect">
            <a:avLst/>
          </a:prstGeom>
          <a:noFill/>
        </p:spPr>
        <p:txBody>
          <a:bodyPr wrap="square" rtlCol="0">
            <a:spAutoFit/>
          </a:bodyPr>
          <a:lstStyle/>
          <a:p>
            <a:r>
              <a:rPr lang="en-US" sz="1400">
                <a:effectLst/>
                <a:latin typeface="Times New Roman" panose="02020603050405020304" pitchFamily="18" charset="0"/>
                <a:ea typeface="Times New Roman" panose="02020603050405020304" pitchFamily="18" charset="0"/>
              </a:rPr>
              <a:t>GeoDB cities API</a:t>
            </a:r>
            <a:endParaRPr lang="en-US"/>
          </a:p>
        </p:txBody>
      </p:sp>
    </p:spTree>
    <p:extLst>
      <p:ext uri="{BB962C8B-B14F-4D97-AF65-F5344CB8AC3E}">
        <p14:creationId xmlns:p14="http://schemas.microsoft.com/office/powerpoint/2010/main" val="3302414153"/>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15</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06E55E32-F948-7F59-2503-59E9A19C327C}"/>
              </a:ext>
            </a:extLst>
          </p:cNvPr>
          <p:cNvSpPr txBox="1"/>
          <p:nvPr/>
        </p:nvSpPr>
        <p:spPr>
          <a:xfrm>
            <a:off x="156618" y="2364375"/>
            <a:ext cx="3893320" cy="954107"/>
          </a:xfrm>
          <a:prstGeom prst="rect">
            <a:avLst/>
          </a:prstGeom>
          <a:noFill/>
        </p:spPr>
        <p:txBody>
          <a:bodyPr wrap="square">
            <a:spAutoFit/>
          </a:bodyPr>
          <a:lstStyle/>
          <a:p>
            <a:pPr marL="342900" indent="-342900">
              <a:buFont typeface="Wingdings" panose="05000000000000000000" pitchFamily="2" charset="2"/>
              <a:buChar char="v"/>
            </a:pPr>
            <a:r>
              <a:rPr lang="vi-VN" sz="1400">
                <a:effectLst/>
                <a:latin typeface="Times New Roman" panose="02020603050405020304" pitchFamily="18" charset="0"/>
                <a:ea typeface="Times New Roman" panose="02020603050405020304" pitchFamily="18" charset="0"/>
              </a:rPr>
              <a:t>Weather API cung cấp thông tin thời tiết hiện tại và dự báo trong tương lai, cho phép truy cập nhiệt độ, độ ẩm, tốc độ gió và dự báo thời tiết.</a:t>
            </a:r>
            <a:endParaRPr lang="en-US"/>
          </a:p>
        </p:txBody>
      </p:sp>
      <p:pic>
        <p:nvPicPr>
          <p:cNvPr id="3" name="Picture 2">
            <a:extLst>
              <a:ext uri="{FF2B5EF4-FFF2-40B4-BE49-F238E27FC236}">
                <a16:creationId xmlns:a16="http://schemas.microsoft.com/office/drawing/2014/main" id="{6FD9BDF8-7410-92DE-85F3-4292BF678C6B}"/>
              </a:ext>
            </a:extLst>
          </p:cNvPr>
          <p:cNvPicPr>
            <a:picLocks noChangeAspect="1"/>
          </p:cNvPicPr>
          <p:nvPr/>
        </p:nvPicPr>
        <p:blipFill>
          <a:blip r:embed="rId3"/>
          <a:stretch>
            <a:fillRect/>
          </a:stretch>
        </p:blipFill>
        <p:spPr>
          <a:xfrm>
            <a:off x="4378171" y="1249785"/>
            <a:ext cx="4126698" cy="2999486"/>
          </a:xfrm>
          <a:prstGeom prst="rect">
            <a:avLst/>
          </a:prstGeom>
        </p:spPr>
      </p:pic>
    </p:spTree>
    <p:extLst>
      <p:ext uri="{BB962C8B-B14F-4D97-AF65-F5344CB8AC3E}">
        <p14:creationId xmlns:p14="http://schemas.microsoft.com/office/powerpoint/2010/main" val="482361227"/>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16</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06E55E32-F948-7F59-2503-59E9A19C327C}"/>
              </a:ext>
            </a:extLst>
          </p:cNvPr>
          <p:cNvSpPr txBox="1"/>
          <p:nvPr/>
        </p:nvSpPr>
        <p:spPr>
          <a:xfrm>
            <a:off x="2507481" y="2987686"/>
            <a:ext cx="3893320" cy="738664"/>
          </a:xfrm>
          <a:prstGeom prst="rect">
            <a:avLst/>
          </a:prstGeom>
          <a:noFill/>
        </p:spPr>
        <p:txBody>
          <a:bodyPr wrap="square">
            <a:spAutoFit/>
          </a:bodyPr>
          <a:lstStyle/>
          <a:p>
            <a:pPr marL="342900" indent="-342900">
              <a:buFont typeface="Wingdings" panose="05000000000000000000" pitchFamily="2" charset="2"/>
              <a:buChar char="v"/>
            </a:pPr>
            <a:r>
              <a:rPr lang="vi-VN" sz="1400">
                <a:effectLst/>
                <a:latin typeface="Times New Roman" panose="02020603050405020304" pitchFamily="18" charset="0"/>
                <a:ea typeface="Times New Roman" panose="02020603050405020304" pitchFamily="18" charset="0"/>
              </a:rPr>
              <a:t>Exchange Rates API cung cấp thông tin về tỷ giá hối đoái giữ các loại tiền tệ, cho phép truy cập tỷ giá hối đoái hiện tại và lịch sử tỷ giá.</a:t>
            </a:r>
            <a:endParaRPr lang="en-US"/>
          </a:p>
        </p:txBody>
      </p:sp>
      <p:pic>
        <p:nvPicPr>
          <p:cNvPr id="2" name="Picture 1">
            <a:extLst>
              <a:ext uri="{FF2B5EF4-FFF2-40B4-BE49-F238E27FC236}">
                <a16:creationId xmlns:a16="http://schemas.microsoft.com/office/drawing/2014/main" id="{4715FB9A-443E-B99A-B185-2990C11C81C6}"/>
              </a:ext>
            </a:extLst>
          </p:cNvPr>
          <p:cNvPicPr>
            <a:picLocks noChangeAspect="1"/>
          </p:cNvPicPr>
          <p:nvPr/>
        </p:nvPicPr>
        <p:blipFill>
          <a:blip r:embed="rId3"/>
          <a:stretch>
            <a:fillRect/>
          </a:stretch>
        </p:blipFill>
        <p:spPr>
          <a:xfrm>
            <a:off x="1685153" y="1535667"/>
            <a:ext cx="5438775" cy="838200"/>
          </a:xfrm>
          <a:prstGeom prst="rect">
            <a:avLst/>
          </a:prstGeom>
        </p:spPr>
      </p:pic>
    </p:spTree>
    <p:extLst>
      <p:ext uri="{BB962C8B-B14F-4D97-AF65-F5344CB8AC3E}">
        <p14:creationId xmlns:p14="http://schemas.microsoft.com/office/powerpoint/2010/main" val="1701879912"/>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lvl="0" algn="ct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17</a:t>
            </a:fld>
            <a:endParaRPr lang="en-GB"/>
          </a:p>
        </p:txBody>
      </p:sp>
      <p:sp>
        <p:nvSpPr>
          <p:cNvPr id="62" name="Google Shape;336;p35"/>
          <p:cNvSpPr txBox="1"/>
          <p:nvPr/>
        </p:nvSpPr>
        <p:spPr>
          <a:xfrm>
            <a:off x="311700" y="781425"/>
            <a:ext cx="8520600" cy="44304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Các API miễn phí sử dụng trong đề tài </a:t>
            </a:r>
            <a:endParaRPr lang="en-US" sz="1600" b="1">
              <a:solidFill>
                <a:schemeClr val="bg2"/>
              </a:solidFill>
              <a:latin typeface="Times New Roman" panose="02020603050405020304" pitchFamily="18" charset="0"/>
              <a:cs typeface="Times New Roman" panose="02020603050405020304" pitchFamily="18" charset="0"/>
            </a:endParaRPr>
          </a:p>
        </p:txBody>
      </p:sp>
      <p:graphicFrame>
        <p:nvGraphicFramePr>
          <p:cNvPr id="3" name="Diagram 2">
            <a:extLst>
              <a:ext uri="{FF2B5EF4-FFF2-40B4-BE49-F238E27FC236}">
                <a16:creationId xmlns:a16="http://schemas.microsoft.com/office/drawing/2014/main" id="{8D6E3C82-7082-0AC6-F10B-4185A2EED795}"/>
              </a:ext>
            </a:extLst>
          </p:cNvPr>
          <p:cNvGraphicFramePr/>
          <p:nvPr>
            <p:extLst>
              <p:ext uri="{D42A27DB-BD31-4B8C-83A1-F6EECF244321}">
                <p14:modId xmlns:p14="http://schemas.microsoft.com/office/powerpoint/2010/main" val="3736103238"/>
              </p:ext>
            </p:extLst>
          </p:nvPr>
        </p:nvGraphicFramePr>
        <p:xfrm>
          <a:off x="311699" y="1224473"/>
          <a:ext cx="8493751" cy="29741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04882339"/>
      </p:ext>
    </p:extLst>
  </p:cSld>
  <p:clrMapOvr>
    <a:masterClrMapping/>
  </p:clrMapOvr>
  <mc:AlternateContent xmlns:mc="http://schemas.openxmlformats.org/markup-compatibility/2006" xmlns:p14="http://schemas.microsoft.com/office/powerpoint/2010/main">
    <mc:Choice Requires="p14">
      <p:transition spd="slow" p14:dur="1500">
        <p:comb/>
      </p:transition>
    </mc:Choice>
    <mc:Fallback xmlns="">
      <p:transition spd="slow">
        <p:comb/>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18</a:t>
            </a:fld>
            <a:endParaRPr lang="en-GB"/>
          </a:p>
        </p:txBody>
      </p:sp>
      <p:sp>
        <p:nvSpPr>
          <p:cNvPr id="4" name="Google Shape;187;p32"/>
          <p:cNvSpPr txBox="1">
            <a:spLocks noGrp="1"/>
          </p:cNvSpPr>
          <p:nvPr>
            <p:ph type="title"/>
          </p:nvPr>
        </p:nvSpPr>
        <p:spPr>
          <a:xfrm>
            <a:off x="434300" y="100330"/>
            <a:ext cx="8290190" cy="6134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vi-VN">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vi-VN" b="1">
                <a:solidFill>
                  <a:srgbClr val="EE795B"/>
                </a:solidFill>
                <a:latin typeface="Times New Roman" panose="02020603050405020304" pitchFamily="18" charset="0"/>
                <a:cs typeface="Times New Roman" panose="02020603050405020304" pitchFamily="18" charset="0"/>
              </a:rPr>
            </a:br>
            <a:endParaRPr lang="vi-VN"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pic>
        <p:nvPicPr>
          <p:cNvPr id="100" name="Picture 99"/>
          <p:cNvPicPr/>
          <p:nvPr/>
        </p:nvPicPr>
        <p:blipFill>
          <a:blip r:embed="rId2"/>
          <a:stretch>
            <a:fillRect/>
          </a:stretch>
        </p:blipFill>
        <p:spPr>
          <a:xfrm>
            <a:off x="5464812" y="2027107"/>
            <a:ext cx="2681605" cy="2446020"/>
          </a:xfrm>
          <a:prstGeom prst="rect">
            <a:avLst/>
          </a:prstGeom>
          <a:noFill/>
          <a:ln w="9525">
            <a:noFill/>
          </a:ln>
        </p:spPr>
      </p:pic>
      <p:pic>
        <p:nvPicPr>
          <p:cNvPr id="6" name="Picture 5" descr="research"/>
          <p:cNvPicPr>
            <a:picLocks noChangeAspect="1"/>
          </p:cNvPicPr>
          <p:nvPr/>
        </p:nvPicPr>
        <p:blipFill>
          <a:blip r:embed="rId3"/>
          <a:stretch>
            <a:fillRect/>
          </a:stretch>
        </p:blipFill>
        <p:spPr>
          <a:xfrm>
            <a:off x="814070" y="1871345"/>
            <a:ext cx="2865120" cy="286512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en-GB" b="1">
                <a:solidFill>
                  <a:srgbClr val="EE795B"/>
                </a:solidFill>
                <a:latin typeface="Times New Roman" panose="02020603050405020304" pitchFamily="18" charset="0"/>
                <a:cs typeface="Times New Roman" panose="02020603050405020304" pitchFamily="18" charset="0"/>
              </a:rPr>
            </a:b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19</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Giao diện</a:t>
            </a:r>
            <a:endParaRPr sz="2000" b="1">
              <a:solidFill>
                <a:schemeClr val="bg2"/>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5867274B-CDDD-0ED6-BFD0-8FAC179AA2D2}"/>
              </a:ext>
            </a:extLst>
          </p:cNvPr>
          <p:cNvPicPr>
            <a:picLocks noChangeAspect="1"/>
          </p:cNvPicPr>
          <p:nvPr/>
        </p:nvPicPr>
        <p:blipFill>
          <a:blip r:embed="rId3"/>
          <a:stretch>
            <a:fillRect/>
          </a:stretch>
        </p:blipFill>
        <p:spPr>
          <a:xfrm>
            <a:off x="311700" y="1139581"/>
            <a:ext cx="4459895" cy="2964681"/>
          </a:xfrm>
          <a:prstGeom prst="rect">
            <a:avLst/>
          </a:prstGeom>
        </p:spPr>
      </p:pic>
      <p:pic>
        <p:nvPicPr>
          <p:cNvPr id="12" name="Picture 11">
            <a:extLst>
              <a:ext uri="{FF2B5EF4-FFF2-40B4-BE49-F238E27FC236}">
                <a16:creationId xmlns:a16="http://schemas.microsoft.com/office/drawing/2014/main" id="{F82808CB-AF35-9F07-8667-52E2EBC85E90}"/>
              </a:ext>
            </a:extLst>
          </p:cNvPr>
          <p:cNvPicPr>
            <a:picLocks noChangeAspect="1"/>
          </p:cNvPicPr>
          <p:nvPr/>
        </p:nvPicPr>
        <p:blipFill>
          <a:blip r:embed="rId4"/>
          <a:stretch>
            <a:fillRect/>
          </a:stretch>
        </p:blipFill>
        <p:spPr>
          <a:xfrm>
            <a:off x="4461259" y="1303574"/>
            <a:ext cx="4457622" cy="31418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3"/>
          <p:cNvSpPr txBox="1">
            <a:spLocks noGrp="1"/>
          </p:cNvSpPr>
          <p:nvPr>
            <p:ph type="title"/>
          </p:nvPr>
        </p:nvSpPr>
        <p:spPr>
          <a:xfrm>
            <a:off x="311700" y="213700"/>
            <a:ext cx="8520600" cy="5913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a:solidFill>
                  <a:schemeClr val="accent5">
                    <a:lumMod val="75000"/>
                  </a:schemeClr>
                </a:solidFill>
                <a:latin typeface="Times New Roman" panose="02020603050405020304" pitchFamily="18" charset="0"/>
                <a:cs typeface="Times New Roman" panose="02020603050405020304" pitchFamily="18" charset="0"/>
              </a:rPr>
              <a:t>NỘI DUNG CHÍNH</a:t>
            </a:r>
            <a:endParaRPr b="1">
              <a:solidFill>
                <a:schemeClr val="accent5">
                  <a:lumMod val="75000"/>
                </a:schemeClr>
              </a:solidFill>
              <a:latin typeface="Times New Roman" panose="02020603050405020304" pitchFamily="18" charset="0"/>
              <a:cs typeface="Times New Roman" panose="02020603050405020304" pitchFamily="18" charset="0"/>
              <a:sym typeface="Trebuchet MS" panose="020B0603020202020204"/>
            </a:endParaRPr>
          </a:p>
        </p:txBody>
      </p:sp>
      <p:sp>
        <p:nvSpPr>
          <p:cNvPr id="267" name="Google Shape;267;p33"/>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a:t>
            </a:fld>
            <a:endParaRPr lang="en-GB"/>
          </a:p>
        </p:txBody>
      </p:sp>
      <p:sp>
        <p:nvSpPr>
          <p:cNvPr id="8" name="Oval 7"/>
          <p:cNvSpPr>
            <a:spLocks noChangeAspect="1"/>
          </p:cNvSpPr>
          <p:nvPr/>
        </p:nvSpPr>
        <p:spPr>
          <a:xfrm>
            <a:off x="624200" y="1659834"/>
            <a:ext cx="1980000" cy="198000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v</a:t>
            </a:r>
            <a:r>
              <a:rPr lang="en-GB" sz="2000" b="1">
                <a:solidFill>
                  <a:schemeClr val="accent5">
                    <a:lumMod val="75000"/>
                  </a:schemeClr>
                </a:solidFill>
                <a:latin typeface="Times New Roman" panose="02020603050405020304" pitchFamily="18" charset="0"/>
                <a:cs typeface="Times New Roman" panose="02020603050405020304" pitchFamily="18" charset="0"/>
              </a:rPr>
              <a:t>NỘI DUNG CHÍNH</a:t>
            </a:r>
            <a:endParaRPr lang="en-US" sz="2000">
              <a:latin typeface="Times New Roman" panose="02020603050405020304" pitchFamily="18" charset="0"/>
              <a:cs typeface="Times New Roman" panose="02020603050405020304" pitchFamily="18" charset="0"/>
            </a:endParaRPr>
          </a:p>
        </p:txBody>
      </p:sp>
      <p:graphicFrame>
        <p:nvGraphicFramePr>
          <p:cNvPr id="10" name="Diagram 9"/>
          <p:cNvGraphicFramePr/>
          <p:nvPr>
            <p:extLst>
              <p:ext uri="{D42A27DB-BD31-4B8C-83A1-F6EECF244321}">
                <p14:modId xmlns:p14="http://schemas.microsoft.com/office/powerpoint/2010/main" val="979565645"/>
              </p:ext>
            </p:extLst>
          </p:nvPr>
        </p:nvGraphicFramePr>
        <p:xfrm>
          <a:off x="2892287" y="1231879"/>
          <a:ext cx="5267739" cy="26797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p:cNvSpPr txBox="1"/>
          <p:nvPr/>
        </p:nvSpPr>
        <p:spPr>
          <a:xfrm>
            <a:off x="3044417" y="1512527"/>
            <a:ext cx="453088" cy="461665"/>
          </a:xfrm>
          <a:prstGeom prst="rect">
            <a:avLst/>
          </a:prstGeom>
          <a:noFill/>
        </p:spPr>
        <p:txBody>
          <a:bodyPr wrap="square" rtlCol="0">
            <a:spAutoFit/>
          </a:bodyPr>
          <a:lstStyle/>
          <a:p>
            <a:pPr algn="ctr"/>
            <a:r>
              <a:rPr lang="en-US" sz="2400">
                <a:latin typeface="Times New Roman" panose="02020603050405020304" pitchFamily="18" charset="0"/>
                <a:cs typeface="Times New Roman" panose="02020603050405020304" pitchFamily="18" charset="0"/>
              </a:rPr>
              <a:t>1</a:t>
            </a:r>
          </a:p>
        </p:txBody>
      </p:sp>
      <p:sp>
        <p:nvSpPr>
          <p:cNvPr id="32" name="TextBox 31"/>
          <p:cNvSpPr txBox="1"/>
          <p:nvPr/>
        </p:nvSpPr>
        <p:spPr>
          <a:xfrm>
            <a:off x="3231094" y="2340917"/>
            <a:ext cx="453088" cy="461665"/>
          </a:xfrm>
          <a:prstGeom prst="rect">
            <a:avLst/>
          </a:prstGeom>
          <a:noFill/>
        </p:spPr>
        <p:txBody>
          <a:bodyPr wrap="square" rtlCol="0">
            <a:spAutoFit/>
          </a:bodyPr>
          <a:lstStyle/>
          <a:p>
            <a:pPr algn="ctr"/>
            <a:r>
              <a:rPr lang="en-US" sz="2400">
                <a:latin typeface="Times New Roman" panose="02020603050405020304" pitchFamily="18" charset="0"/>
                <a:cs typeface="Times New Roman" panose="02020603050405020304" pitchFamily="18" charset="0"/>
              </a:rPr>
              <a:t>2</a:t>
            </a:r>
          </a:p>
        </p:txBody>
      </p:sp>
      <p:sp>
        <p:nvSpPr>
          <p:cNvPr id="33" name="TextBox 32"/>
          <p:cNvSpPr txBox="1"/>
          <p:nvPr/>
        </p:nvSpPr>
        <p:spPr>
          <a:xfrm>
            <a:off x="3044417" y="3158152"/>
            <a:ext cx="453088" cy="461665"/>
          </a:xfrm>
          <a:prstGeom prst="rect">
            <a:avLst/>
          </a:prstGeom>
          <a:noFill/>
        </p:spPr>
        <p:txBody>
          <a:bodyPr wrap="square" rtlCol="0">
            <a:spAutoFit/>
          </a:bodyPr>
          <a:lstStyle/>
          <a:p>
            <a:pPr algn="ctr"/>
            <a:r>
              <a:rPr lang="en-US" sz="2400">
                <a:latin typeface="Times New Roman" panose="02020603050405020304" pitchFamily="18" charset="0"/>
                <a:cs typeface="Times New Roman" panose="02020603050405020304" pitchFamily="18" charset="0"/>
              </a:rPr>
              <a:t>3</a:t>
            </a:r>
          </a:p>
        </p:txBody>
      </p:sp>
    </p:spTree>
  </p:cSld>
  <p:clrMapOvr>
    <a:masterClrMapping/>
  </p:clrMapOvr>
  <mc:AlternateContent xmlns:mc="http://schemas.openxmlformats.org/markup-compatibility/2006" xmlns:p14="http://schemas.microsoft.com/office/powerpoint/2010/main">
    <mc:Choice Requires="p14">
      <p:transition spd="slow" p14:dur="1500">
        <p:fad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en-GB" b="1">
                <a:solidFill>
                  <a:srgbClr val="EE795B"/>
                </a:solidFill>
                <a:latin typeface="Times New Roman" panose="02020603050405020304" pitchFamily="18" charset="0"/>
                <a:cs typeface="Times New Roman" panose="02020603050405020304" pitchFamily="18" charset="0"/>
              </a:rPr>
            </a:b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20</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Giao diện</a:t>
            </a:r>
            <a:endParaRPr sz="2000" b="1">
              <a:solidFill>
                <a:schemeClr val="bg2"/>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F9681E72-74DB-CE04-0646-A90EEDE590EE}"/>
              </a:ext>
            </a:extLst>
          </p:cNvPr>
          <p:cNvPicPr>
            <a:picLocks noChangeAspect="1"/>
          </p:cNvPicPr>
          <p:nvPr/>
        </p:nvPicPr>
        <p:blipFill>
          <a:blip r:embed="rId3"/>
          <a:stretch>
            <a:fillRect/>
          </a:stretch>
        </p:blipFill>
        <p:spPr>
          <a:xfrm>
            <a:off x="434299" y="1131745"/>
            <a:ext cx="8614781" cy="3604629"/>
          </a:xfrm>
          <a:prstGeom prst="rect">
            <a:avLst/>
          </a:prstGeom>
        </p:spPr>
      </p:pic>
    </p:spTree>
    <p:extLst>
      <p:ext uri="{BB962C8B-B14F-4D97-AF65-F5344CB8AC3E}">
        <p14:creationId xmlns:p14="http://schemas.microsoft.com/office/powerpoint/2010/main" val="18114915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en-GB" b="1">
                <a:solidFill>
                  <a:srgbClr val="EE795B"/>
                </a:solidFill>
                <a:latin typeface="Times New Roman" panose="02020603050405020304" pitchFamily="18" charset="0"/>
                <a:cs typeface="Times New Roman" panose="02020603050405020304" pitchFamily="18" charset="0"/>
              </a:rPr>
            </a:b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21</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Giao diện</a:t>
            </a:r>
            <a:endParaRPr sz="2000" b="1">
              <a:solidFill>
                <a:schemeClr val="bg2"/>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44AEB88-C459-1391-89E9-D1CFBBE089F7}"/>
              </a:ext>
            </a:extLst>
          </p:cNvPr>
          <p:cNvPicPr>
            <a:picLocks noChangeAspect="1"/>
          </p:cNvPicPr>
          <p:nvPr/>
        </p:nvPicPr>
        <p:blipFill>
          <a:blip r:embed="rId3"/>
          <a:stretch>
            <a:fillRect/>
          </a:stretch>
        </p:blipFill>
        <p:spPr>
          <a:xfrm>
            <a:off x="434301" y="1097925"/>
            <a:ext cx="3843448" cy="3606964"/>
          </a:xfrm>
          <a:prstGeom prst="rect">
            <a:avLst/>
          </a:prstGeom>
        </p:spPr>
      </p:pic>
      <p:pic>
        <p:nvPicPr>
          <p:cNvPr id="6" name="Picture 5">
            <a:extLst>
              <a:ext uri="{FF2B5EF4-FFF2-40B4-BE49-F238E27FC236}">
                <a16:creationId xmlns:a16="http://schemas.microsoft.com/office/drawing/2014/main" id="{9ECC74C6-D77B-CBE3-C50B-8322F7235351}"/>
              </a:ext>
            </a:extLst>
          </p:cNvPr>
          <p:cNvPicPr>
            <a:picLocks noChangeAspect="1"/>
          </p:cNvPicPr>
          <p:nvPr/>
        </p:nvPicPr>
        <p:blipFill>
          <a:blip r:embed="rId4"/>
          <a:stretch>
            <a:fillRect/>
          </a:stretch>
        </p:blipFill>
        <p:spPr>
          <a:xfrm>
            <a:off x="4571999" y="1097925"/>
            <a:ext cx="4137699" cy="3606964"/>
          </a:xfrm>
          <a:prstGeom prst="rect">
            <a:avLst/>
          </a:prstGeom>
        </p:spPr>
      </p:pic>
    </p:spTree>
    <p:extLst>
      <p:ext uri="{BB962C8B-B14F-4D97-AF65-F5344CB8AC3E}">
        <p14:creationId xmlns:p14="http://schemas.microsoft.com/office/powerpoint/2010/main" val="38715516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3:</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vi-VN" b="1">
                <a:solidFill>
                  <a:srgbClr val="EE795B"/>
                </a:solidFill>
                <a:latin typeface="Times New Roman" panose="02020603050405020304" pitchFamily="18" charset="0"/>
                <a:cs typeface="Times New Roman" panose="02020603050405020304" pitchFamily="18" charset="0"/>
              </a:rPr>
              <a:t>T</a:t>
            </a:r>
            <a:r>
              <a:rPr lang="en-US" b="1">
                <a:solidFill>
                  <a:srgbClr val="EE795B"/>
                </a:solidFill>
                <a:latin typeface="Times New Roman" panose="02020603050405020304" pitchFamily="18" charset="0"/>
                <a:cs typeface="Times New Roman" panose="02020603050405020304" pitchFamily="18" charset="0"/>
              </a:rPr>
              <a:t>RIỂN KHAI THỰC NGHIỆM</a:t>
            </a:r>
            <a:br>
              <a:rPr lang="en-GB" b="1">
                <a:solidFill>
                  <a:srgbClr val="EE795B"/>
                </a:solidFill>
                <a:latin typeface="Times New Roman" panose="02020603050405020304" pitchFamily="18" charset="0"/>
                <a:cs typeface="Times New Roman" panose="02020603050405020304" pitchFamily="18" charset="0"/>
              </a:rPr>
            </a:b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22</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Chức năng</a:t>
            </a:r>
            <a:endParaRPr sz="2000" b="1">
              <a:solidFill>
                <a:schemeClr val="bg2"/>
              </a:solidFill>
              <a:latin typeface="Times New Roman" panose="02020603050405020304" pitchFamily="18" charset="0"/>
              <a:cs typeface="Times New Roman" panose="02020603050405020304" pitchFamily="18" charset="0"/>
            </a:endParaRPr>
          </a:p>
        </p:txBody>
      </p:sp>
      <p:sp>
        <p:nvSpPr>
          <p:cNvPr id="39" name="Snip Single Corner Rectangle 1">
            <a:extLst>
              <a:ext uri="{FF2B5EF4-FFF2-40B4-BE49-F238E27FC236}">
                <a16:creationId xmlns:a16="http://schemas.microsoft.com/office/drawing/2014/main" id="{45FF3EEC-1ACD-804B-BD62-DCA3232CD9C3}"/>
              </a:ext>
            </a:extLst>
          </p:cNvPr>
          <p:cNvSpPr/>
          <p:nvPr/>
        </p:nvSpPr>
        <p:spPr>
          <a:xfrm>
            <a:off x="707687" y="1421354"/>
            <a:ext cx="3564000" cy="1431000"/>
          </a:xfrm>
          <a:prstGeom prst="snip1Rect">
            <a:avLst>
              <a:gd name="adj" fmla="val 50000"/>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25" dirty="0">
              <a:solidFill>
                <a:schemeClr val="tx1">
                  <a:lumMod val="65000"/>
                  <a:lumOff val="35000"/>
                </a:schemeClr>
              </a:solidFill>
            </a:endParaRPr>
          </a:p>
        </p:txBody>
      </p:sp>
      <p:sp>
        <p:nvSpPr>
          <p:cNvPr id="40" name="Snip Single Corner Rectangle 2">
            <a:extLst>
              <a:ext uri="{FF2B5EF4-FFF2-40B4-BE49-F238E27FC236}">
                <a16:creationId xmlns:a16="http://schemas.microsoft.com/office/drawing/2014/main" id="{8D15A62A-C04B-F4EE-D6F7-9940572ECEAE}"/>
              </a:ext>
            </a:extLst>
          </p:cNvPr>
          <p:cNvSpPr/>
          <p:nvPr/>
        </p:nvSpPr>
        <p:spPr>
          <a:xfrm flipH="1">
            <a:off x="4853957" y="1421354"/>
            <a:ext cx="3564000" cy="1431000"/>
          </a:xfrm>
          <a:prstGeom prst="snip1Rect">
            <a:avLst>
              <a:gd name="adj" fmla="val 50000"/>
            </a:avLst>
          </a:prstGeom>
          <a:solidFill>
            <a:schemeClr val="bg1"/>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25" dirty="0">
              <a:solidFill>
                <a:schemeClr val="tx1">
                  <a:lumMod val="65000"/>
                  <a:lumOff val="35000"/>
                </a:schemeClr>
              </a:solidFill>
            </a:endParaRPr>
          </a:p>
        </p:txBody>
      </p:sp>
      <p:sp>
        <p:nvSpPr>
          <p:cNvPr id="41" name="Snip Single Corner Rectangle 3">
            <a:extLst>
              <a:ext uri="{FF2B5EF4-FFF2-40B4-BE49-F238E27FC236}">
                <a16:creationId xmlns:a16="http://schemas.microsoft.com/office/drawing/2014/main" id="{428E54A3-1028-C41C-599D-0B56E78C3921}"/>
              </a:ext>
            </a:extLst>
          </p:cNvPr>
          <p:cNvSpPr/>
          <p:nvPr/>
        </p:nvSpPr>
        <p:spPr>
          <a:xfrm flipV="1">
            <a:off x="707687" y="3034409"/>
            <a:ext cx="3564000" cy="1431000"/>
          </a:xfrm>
          <a:prstGeom prst="snip1Rect">
            <a:avLst>
              <a:gd name="adj" fmla="val 50000"/>
            </a:avLst>
          </a:pr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25" dirty="0">
              <a:solidFill>
                <a:schemeClr val="tx1">
                  <a:lumMod val="65000"/>
                  <a:lumOff val="35000"/>
                </a:schemeClr>
              </a:solidFill>
            </a:endParaRPr>
          </a:p>
        </p:txBody>
      </p:sp>
      <p:sp>
        <p:nvSpPr>
          <p:cNvPr id="42" name="Snip Single Corner Rectangle 4">
            <a:extLst>
              <a:ext uri="{FF2B5EF4-FFF2-40B4-BE49-F238E27FC236}">
                <a16:creationId xmlns:a16="http://schemas.microsoft.com/office/drawing/2014/main" id="{5EF42F25-2DF0-A6F9-B6FB-C87D98AFEEE5}"/>
              </a:ext>
            </a:extLst>
          </p:cNvPr>
          <p:cNvSpPr/>
          <p:nvPr/>
        </p:nvSpPr>
        <p:spPr>
          <a:xfrm flipH="1" flipV="1">
            <a:off x="4853957" y="3034409"/>
            <a:ext cx="3564000" cy="1431000"/>
          </a:xfrm>
          <a:prstGeom prst="snip1Rect">
            <a:avLst>
              <a:gd name="adj" fmla="val 50000"/>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25" dirty="0">
              <a:solidFill>
                <a:schemeClr val="tx1">
                  <a:lumMod val="65000"/>
                  <a:lumOff val="35000"/>
                </a:schemeClr>
              </a:solidFill>
            </a:endParaRPr>
          </a:p>
        </p:txBody>
      </p:sp>
      <p:sp>
        <p:nvSpPr>
          <p:cNvPr id="43" name="Rounded Rectangle 5">
            <a:extLst>
              <a:ext uri="{FF2B5EF4-FFF2-40B4-BE49-F238E27FC236}">
                <a16:creationId xmlns:a16="http://schemas.microsoft.com/office/drawing/2014/main" id="{AB557D97-D5BC-F22C-3335-ABE3383EE095}"/>
              </a:ext>
            </a:extLst>
          </p:cNvPr>
          <p:cNvSpPr/>
          <p:nvPr/>
        </p:nvSpPr>
        <p:spPr>
          <a:xfrm>
            <a:off x="3696951" y="2415780"/>
            <a:ext cx="1744994" cy="1055112"/>
          </a:xfrm>
          <a:prstGeom prst="roundRect">
            <a:avLst/>
          </a:prstGeom>
          <a:solidFill>
            <a:schemeClr val="bg1"/>
          </a:solidFill>
          <a:ln w="63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050" dirty="0">
              <a:solidFill>
                <a:schemeClr val="tx1">
                  <a:lumMod val="65000"/>
                  <a:lumOff val="35000"/>
                </a:schemeClr>
              </a:solidFill>
            </a:endParaRPr>
          </a:p>
        </p:txBody>
      </p:sp>
      <p:sp>
        <p:nvSpPr>
          <p:cNvPr id="46" name="Text Placeholder 13">
            <a:extLst>
              <a:ext uri="{FF2B5EF4-FFF2-40B4-BE49-F238E27FC236}">
                <a16:creationId xmlns:a16="http://schemas.microsoft.com/office/drawing/2014/main" id="{44FBC37E-53C6-298F-44FF-C13A121301DB}"/>
              </a:ext>
            </a:extLst>
          </p:cNvPr>
          <p:cNvSpPr txBox="1">
            <a:spLocks/>
          </p:cNvSpPr>
          <p:nvPr/>
        </p:nvSpPr>
        <p:spPr>
          <a:xfrm>
            <a:off x="3852384" y="2730227"/>
            <a:ext cx="1395329" cy="429316"/>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400" b="1">
                <a:solidFill>
                  <a:schemeClr val="tx1">
                    <a:lumMod val="65000"/>
                    <a:lumOff val="35000"/>
                  </a:schemeClr>
                </a:solidFill>
                <a:latin typeface="Times New Roman" panose="02020603050405020304" pitchFamily="18" charset="0"/>
                <a:cs typeface="Times New Roman" panose="02020603050405020304" pitchFamily="18" charset="0"/>
              </a:rPr>
              <a:t>CHỨC NĂNG WEBSITE</a:t>
            </a:r>
            <a:endParaRPr lang="en-US" sz="1400" b="1"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sp>
        <p:nvSpPr>
          <p:cNvPr id="47" name="TextBox 46">
            <a:extLst>
              <a:ext uri="{FF2B5EF4-FFF2-40B4-BE49-F238E27FC236}">
                <a16:creationId xmlns:a16="http://schemas.microsoft.com/office/drawing/2014/main" id="{90573545-A310-CA11-FDFA-79B1BDF8351F}"/>
              </a:ext>
            </a:extLst>
          </p:cNvPr>
          <p:cNvSpPr txBox="1"/>
          <p:nvPr/>
        </p:nvSpPr>
        <p:spPr>
          <a:xfrm>
            <a:off x="3834334" y="1215493"/>
            <a:ext cx="741261" cy="784830"/>
          </a:xfrm>
          <a:prstGeom prst="rect">
            <a:avLst/>
          </a:prstGeom>
          <a:noFill/>
        </p:spPr>
        <p:txBody>
          <a:bodyPr wrap="square" rtlCol="0" anchor="ctr">
            <a:spAutoFit/>
          </a:bodyPr>
          <a:lstStyle/>
          <a:p>
            <a:pPr algn="ctr"/>
            <a:r>
              <a:rPr lang="en-US" altLang="ko-KR" sz="4500" b="1" dirty="0">
                <a:solidFill>
                  <a:schemeClr val="accent4"/>
                </a:solidFill>
                <a:cs typeface="Arial" pitchFamily="34" charset="0"/>
              </a:rPr>
              <a:t>S</a:t>
            </a:r>
            <a:endParaRPr lang="ko-KR" altLang="en-US" sz="4500" b="1" dirty="0">
              <a:solidFill>
                <a:schemeClr val="accent4"/>
              </a:solidFill>
              <a:cs typeface="Arial" pitchFamily="34" charset="0"/>
            </a:endParaRPr>
          </a:p>
        </p:txBody>
      </p:sp>
      <p:sp>
        <p:nvSpPr>
          <p:cNvPr id="48" name="TextBox 47">
            <a:extLst>
              <a:ext uri="{FF2B5EF4-FFF2-40B4-BE49-F238E27FC236}">
                <a16:creationId xmlns:a16="http://schemas.microsoft.com/office/drawing/2014/main" id="{E064C248-776E-BCBF-BC5B-91E1390F1746}"/>
              </a:ext>
            </a:extLst>
          </p:cNvPr>
          <p:cNvSpPr txBox="1"/>
          <p:nvPr/>
        </p:nvSpPr>
        <p:spPr>
          <a:xfrm>
            <a:off x="4565005" y="1222594"/>
            <a:ext cx="741261" cy="784830"/>
          </a:xfrm>
          <a:prstGeom prst="rect">
            <a:avLst/>
          </a:prstGeom>
          <a:noFill/>
        </p:spPr>
        <p:txBody>
          <a:bodyPr wrap="square" rtlCol="0" anchor="ctr">
            <a:spAutoFit/>
          </a:bodyPr>
          <a:lstStyle/>
          <a:p>
            <a:pPr algn="ctr"/>
            <a:r>
              <a:rPr lang="en-US" altLang="ko-KR" sz="4500" b="1" dirty="0">
                <a:solidFill>
                  <a:schemeClr val="accent3"/>
                </a:solidFill>
                <a:cs typeface="Arial" pitchFamily="34" charset="0"/>
              </a:rPr>
              <a:t>W</a:t>
            </a:r>
            <a:endParaRPr lang="ko-KR" altLang="en-US" sz="4500" b="1" dirty="0">
              <a:solidFill>
                <a:schemeClr val="accent3"/>
              </a:solidFill>
              <a:cs typeface="Arial" pitchFamily="34" charset="0"/>
            </a:endParaRPr>
          </a:p>
        </p:txBody>
      </p:sp>
      <p:sp>
        <p:nvSpPr>
          <p:cNvPr id="49" name="TextBox 48">
            <a:extLst>
              <a:ext uri="{FF2B5EF4-FFF2-40B4-BE49-F238E27FC236}">
                <a16:creationId xmlns:a16="http://schemas.microsoft.com/office/drawing/2014/main" id="{B85A6B7B-2B95-45B2-AD47-BD5480C520C2}"/>
              </a:ext>
            </a:extLst>
          </p:cNvPr>
          <p:cNvSpPr txBox="1"/>
          <p:nvPr/>
        </p:nvSpPr>
        <p:spPr>
          <a:xfrm>
            <a:off x="3827264" y="3874701"/>
            <a:ext cx="741261" cy="784830"/>
          </a:xfrm>
          <a:prstGeom prst="rect">
            <a:avLst/>
          </a:prstGeom>
          <a:noFill/>
        </p:spPr>
        <p:txBody>
          <a:bodyPr wrap="square" rtlCol="0" anchor="ctr">
            <a:spAutoFit/>
          </a:bodyPr>
          <a:lstStyle/>
          <a:p>
            <a:pPr algn="ctr"/>
            <a:r>
              <a:rPr lang="en-US" altLang="ko-KR" sz="4500" b="1" dirty="0">
                <a:solidFill>
                  <a:schemeClr val="accent1"/>
                </a:solidFill>
                <a:cs typeface="Arial" pitchFamily="34" charset="0"/>
              </a:rPr>
              <a:t>O</a:t>
            </a:r>
            <a:endParaRPr lang="ko-KR" altLang="en-US" sz="4500" b="1" dirty="0">
              <a:solidFill>
                <a:schemeClr val="accent1"/>
              </a:solidFill>
              <a:cs typeface="Arial" pitchFamily="34" charset="0"/>
            </a:endParaRPr>
          </a:p>
        </p:txBody>
      </p:sp>
      <p:sp>
        <p:nvSpPr>
          <p:cNvPr id="50" name="TextBox 49">
            <a:extLst>
              <a:ext uri="{FF2B5EF4-FFF2-40B4-BE49-F238E27FC236}">
                <a16:creationId xmlns:a16="http://schemas.microsoft.com/office/drawing/2014/main" id="{538EE5B1-9CF9-E45F-6F36-BF18947DB871}"/>
              </a:ext>
            </a:extLst>
          </p:cNvPr>
          <p:cNvSpPr txBox="1"/>
          <p:nvPr/>
        </p:nvSpPr>
        <p:spPr>
          <a:xfrm>
            <a:off x="4557935" y="3874701"/>
            <a:ext cx="741261" cy="784830"/>
          </a:xfrm>
          <a:prstGeom prst="rect">
            <a:avLst/>
          </a:prstGeom>
          <a:noFill/>
        </p:spPr>
        <p:txBody>
          <a:bodyPr wrap="square" rtlCol="0" anchor="ctr">
            <a:spAutoFit/>
          </a:bodyPr>
          <a:lstStyle/>
          <a:p>
            <a:pPr algn="ctr"/>
            <a:r>
              <a:rPr lang="en-US" altLang="ko-KR" sz="4500" b="1" dirty="0">
                <a:solidFill>
                  <a:schemeClr val="accent2"/>
                </a:solidFill>
                <a:cs typeface="Arial" pitchFamily="34" charset="0"/>
              </a:rPr>
              <a:t>T</a:t>
            </a:r>
            <a:endParaRPr lang="ko-KR" altLang="en-US" sz="4500" b="1" dirty="0">
              <a:solidFill>
                <a:schemeClr val="accent2"/>
              </a:solidFill>
              <a:cs typeface="Arial" pitchFamily="34" charset="0"/>
            </a:endParaRPr>
          </a:p>
        </p:txBody>
      </p:sp>
      <p:grpSp>
        <p:nvGrpSpPr>
          <p:cNvPr id="51" name="Group 51">
            <a:extLst>
              <a:ext uri="{FF2B5EF4-FFF2-40B4-BE49-F238E27FC236}">
                <a16:creationId xmlns:a16="http://schemas.microsoft.com/office/drawing/2014/main" id="{C47896BB-3542-54DB-AD53-CD9790287EF4}"/>
              </a:ext>
            </a:extLst>
          </p:cNvPr>
          <p:cNvGrpSpPr/>
          <p:nvPr/>
        </p:nvGrpSpPr>
        <p:grpSpPr>
          <a:xfrm>
            <a:off x="860612" y="1537711"/>
            <a:ext cx="2381617" cy="1107747"/>
            <a:chOff x="270023" y="1638319"/>
            <a:chExt cx="2605242" cy="1406094"/>
          </a:xfrm>
        </p:grpSpPr>
        <p:sp>
          <p:nvSpPr>
            <p:cNvPr id="52" name="TextBox 51">
              <a:extLst>
                <a:ext uri="{FF2B5EF4-FFF2-40B4-BE49-F238E27FC236}">
                  <a16:creationId xmlns:a16="http://schemas.microsoft.com/office/drawing/2014/main" id="{10B761F3-70D9-0948-41F9-72659A695A1A}"/>
                </a:ext>
              </a:extLst>
            </p:cNvPr>
            <p:cNvSpPr txBox="1"/>
            <p:nvPr/>
          </p:nvSpPr>
          <p:spPr>
            <a:xfrm>
              <a:off x="270024" y="1911472"/>
              <a:ext cx="2605241" cy="1132941"/>
            </a:xfrm>
            <a:prstGeom prst="rect">
              <a:avLst/>
            </a:prstGeom>
            <a:noFill/>
          </p:spPr>
          <p:txBody>
            <a:bodyPr wrap="square" rtlCol="0">
              <a:spAutoFit/>
            </a:bodyPr>
            <a:lstStyle/>
            <a:p>
              <a:r>
                <a:rPr lang="vi-VN" altLang="ko-KR" sz="1300">
                  <a:solidFill>
                    <a:schemeClr val="tx1">
                      <a:lumMod val="75000"/>
                      <a:lumOff val="25000"/>
                    </a:schemeClr>
                  </a:solidFill>
                  <a:latin typeface="+mj-lt"/>
                  <a:cs typeface="Arial" pitchFamily="34" charset="0"/>
                </a:rPr>
                <a:t>Website cho phép người dùng tìm kiếm các điểm đến dựa trên tên thành phố hoặc quốc gia sử dụng GeoDB Cities API.</a:t>
              </a:r>
              <a:endParaRPr lang="ko-KR" altLang="en-US" sz="1300" dirty="0">
                <a:solidFill>
                  <a:schemeClr val="tx1">
                    <a:lumMod val="75000"/>
                    <a:lumOff val="25000"/>
                  </a:schemeClr>
                </a:solidFill>
                <a:latin typeface="+mj-lt"/>
                <a:cs typeface="Arial" pitchFamily="34" charset="0"/>
              </a:endParaRPr>
            </a:p>
          </p:txBody>
        </p:sp>
        <p:sp>
          <p:nvSpPr>
            <p:cNvPr id="53" name="TextBox 52">
              <a:extLst>
                <a:ext uri="{FF2B5EF4-FFF2-40B4-BE49-F238E27FC236}">
                  <a16:creationId xmlns:a16="http://schemas.microsoft.com/office/drawing/2014/main" id="{223B3D36-0DD3-6F07-BA48-393B2C559DE9}"/>
                </a:ext>
              </a:extLst>
            </p:cNvPr>
            <p:cNvSpPr txBox="1"/>
            <p:nvPr/>
          </p:nvSpPr>
          <p:spPr>
            <a:xfrm>
              <a:off x="270023" y="1638319"/>
              <a:ext cx="2605241" cy="414473"/>
            </a:xfrm>
            <a:prstGeom prst="rect">
              <a:avLst/>
            </a:prstGeom>
            <a:noFill/>
          </p:spPr>
          <p:txBody>
            <a:bodyPr wrap="square" rtlCol="0">
              <a:spAutoFit/>
            </a:bodyPr>
            <a:lstStyle/>
            <a:p>
              <a:r>
                <a:rPr lang="en-US" altLang="ko-KR" b="1">
                  <a:solidFill>
                    <a:schemeClr val="tx1">
                      <a:lumMod val="75000"/>
                      <a:lumOff val="25000"/>
                    </a:schemeClr>
                  </a:solidFill>
                  <a:latin typeface="Times New Roman" panose="02020603050405020304" pitchFamily="18" charset="0"/>
                  <a:cs typeface="Times New Roman" panose="02020603050405020304" pitchFamily="18" charset="0"/>
                </a:rPr>
                <a:t>Tìm kiếm các điểm đến</a:t>
              </a:r>
              <a:endParaRPr lang="ko-KR" altLang="en-US"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54" name="Group 59">
            <a:extLst>
              <a:ext uri="{FF2B5EF4-FFF2-40B4-BE49-F238E27FC236}">
                <a16:creationId xmlns:a16="http://schemas.microsoft.com/office/drawing/2014/main" id="{5935D1CA-3DE9-FFD1-550B-207D71FE585C}"/>
              </a:ext>
            </a:extLst>
          </p:cNvPr>
          <p:cNvGrpSpPr/>
          <p:nvPr/>
        </p:nvGrpSpPr>
        <p:grpSpPr>
          <a:xfrm>
            <a:off x="860612" y="3113390"/>
            <a:ext cx="2497304" cy="1248685"/>
            <a:chOff x="270023" y="1638319"/>
            <a:chExt cx="2605242" cy="1906558"/>
          </a:xfrm>
        </p:grpSpPr>
        <p:sp>
          <p:nvSpPr>
            <p:cNvPr id="55" name="TextBox 54">
              <a:extLst>
                <a:ext uri="{FF2B5EF4-FFF2-40B4-BE49-F238E27FC236}">
                  <a16:creationId xmlns:a16="http://schemas.microsoft.com/office/drawing/2014/main" id="{46E921F4-F443-E012-D833-18134FCFB2BE}"/>
                </a:ext>
              </a:extLst>
            </p:cNvPr>
            <p:cNvSpPr txBox="1"/>
            <p:nvPr/>
          </p:nvSpPr>
          <p:spPr>
            <a:xfrm>
              <a:off x="270024" y="1911472"/>
              <a:ext cx="2605241" cy="1633405"/>
            </a:xfrm>
            <a:prstGeom prst="rect">
              <a:avLst/>
            </a:prstGeom>
            <a:noFill/>
          </p:spPr>
          <p:txBody>
            <a:bodyPr wrap="square" rtlCol="0">
              <a:spAutoFit/>
            </a:bodyPr>
            <a:lstStyle/>
            <a:p>
              <a:r>
                <a:rPr lang="vi-VN" altLang="ko-KR" sz="1300">
                  <a:solidFill>
                    <a:schemeClr val="tx1">
                      <a:lumMod val="75000"/>
                      <a:lumOff val="25000"/>
                    </a:schemeClr>
                  </a:solidFill>
                  <a:latin typeface="+mj-lt"/>
                  <a:cs typeface="Arial" pitchFamily="34" charset="0"/>
                </a:rPr>
                <a:t>Hiển thị thông tin thời tiết cho địa điểm được chọn, bao gồm các thông tin như nhiệt độ, tình trạng thời tiết, độ ẩm và tốc độ gió nhờ vào việc sử dụng Weather API.</a:t>
              </a:r>
              <a:endParaRPr lang="ko-KR" altLang="en-US" sz="1300" dirty="0">
                <a:solidFill>
                  <a:schemeClr val="tx1">
                    <a:lumMod val="75000"/>
                    <a:lumOff val="25000"/>
                  </a:schemeClr>
                </a:solidFill>
                <a:latin typeface="+mj-lt"/>
                <a:cs typeface="Arial" pitchFamily="34" charset="0"/>
              </a:endParaRPr>
            </a:p>
          </p:txBody>
        </p:sp>
        <p:sp>
          <p:nvSpPr>
            <p:cNvPr id="56" name="TextBox 55">
              <a:extLst>
                <a:ext uri="{FF2B5EF4-FFF2-40B4-BE49-F238E27FC236}">
                  <a16:creationId xmlns:a16="http://schemas.microsoft.com/office/drawing/2014/main" id="{F07797BA-0041-7540-37F3-9B45AA062646}"/>
                </a:ext>
              </a:extLst>
            </p:cNvPr>
            <p:cNvSpPr txBox="1"/>
            <p:nvPr/>
          </p:nvSpPr>
          <p:spPr>
            <a:xfrm>
              <a:off x="270023" y="1638319"/>
              <a:ext cx="2605241" cy="388906"/>
            </a:xfrm>
            <a:prstGeom prst="rect">
              <a:avLst/>
            </a:prstGeom>
            <a:noFill/>
          </p:spPr>
          <p:txBody>
            <a:bodyPr wrap="square" rtlCol="0">
              <a:spAutoFit/>
            </a:bodyPr>
            <a:lstStyle/>
            <a:p>
              <a:r>
                <a:rPr lang="en-US" altLang="ko-KR" b="1">
                  <a:solidFill>
                    <a:schemeClr val="tx1">
                      <a:lumMod val="75000"/>
                      <a:lumOff val="25000"/>
                    </a:schemeClr>
                  </a:solidFill>
                  <a:latin typeface="Times New Roman" panose="02020603050405020304" pitchFamily="18" charset="0"/>
                  <a:cs typeface="Times New Roman" panose="02020603050405020304" pitchFamily="18" charset="0"/>
                </a:rPr>
                <a:t>Hiển thị thông tin thời tiết </a:t>
              </a:r>
              <a:endParaRPr lang="ko-KR" altLang="en-US"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57" name="Group 62">
            <a:extLst>
              <a:ext uri="{FF2B5EF4-FFF2-40B4-BE49-F238E27FC236}">
                <a16:creationId xmlns:a16="http://schemas.microsoft.com/office/drawing/2014/main" id="{F835044D-9792-9770-B452-5C2B898C7AAB}"/>
              </a:ext>
            </a:extLst>
          </p:cNvPr>
          <p:cNvGrpSpPr/>
          <p:nvPr/>
        </p:nvGrpSpPr>
        <p:grpSpPr>
          <a:xfrm>
            <a:off x="5798671" y="1537711"/>
            <a:ext cx="2484716" cy="907692"/>
            <a:chOff x="169940" y="1638319"/>
            <a:chExt cx="2705325" cy="1152159"/>
          </a:xfrm>
        </p:grpSpPr>
        <p:sp>
          <p:nvSpPr>
            <p:cNvPr id="58" name="TextBox 57">
              <a:extLst>
                <a:ext uri="{FF2B5EF4-FFF2-40B4-BE49-F238E27FC236}">
                  <a16:creationId xmlns:a16="http://schemas.microsoft.com/office/drawing/2014/main" id="{26898155-986A-3254-7C7B-FE73CCBF7D1D}"/>
                </a:ext>
              </a:extLst>
            </p:cNvPr>
            <p:cNvSpPr txBox="1"/>
            <p:nvPr/>
          </p:nvSpPr>
          <p:spPr>
            <a:xfrm>
              <a:off x="215777" y="1911472"/>
              <a:ext cx="2659488" cy="879006"/>
            </a:xfrm>
            <a:prstGeom prst="rect">
              <a:avLst/>
            </a:prstGeom>
            <a:noFill/>
          </p:spPr>
          <p:txBody>
            <a:bodyPr wrap="square" rtlCol="0">
              <a:spAutoFit/>
            </a:bodyPr>
            <a:lstStyle/>
            <a:p>
              <a:pPr algn="r"/>
              <a:r>
                <a:rPr lang="en-US" altLang="ko-KR" sz="1300">
                  <a:solidFill>
                    <a:schemeClr val="tx1">
                      <a:lumMod val="75000"/>
                      <a:lumOff val="25000"/>
                    </a:schemeClr>
                  </a:solidFill>
                  <a:latin typeface="Times New Roman" panose="02020603050405020304" pitchFamily="18" charset="0"/>
                  <a:cs typeface="Times New Roman" panose="02020603050405020304" pitchFamily="18" charset="0"/>
                </a:rPr>
                <a:t>Hiển thị thông tin chi tiết về địa điểm, bao gồm hình ảnh, mô tả và đánh giá từ Travel Advisor API.</a:t>
              </a:r>
              <a:endParaRPr lang="ko-KR" altLang="en-US" sz="1300"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59" name="TextBox 58">
              <a:extLst>
                <a:ext uri="{FF2B5EF4-FFF2-40B4-BE49-F238E27FC236}">
                  <a16:creationId xmlns:a16="http://schemas.microsoft.com/office/drawing/2014/main" id="{BFAA38E4-222B-7193-44AC-6C3443F32AD5}"/>
                </a:ext>
              </a:extLst>
            </p:cNvPr>
            <p:cNvSpPr txBox="1"/>
            <p:nvPr/>
          </p:nvSpPr>
          <p:spPr>
            <a:xfrm>
              <a:off x="169940" y="1638319"/>
              <a:ext cx="2705324" cy="390670"/>
            </a:xfrm>
            <a:prstGeom prst="rect">
              <a:avLst/>
            </a:prstGeom>
            <a:noFill/>
          </p:spPr>
          <p:txBody>
            <a:bodyPr wrap="square" rtlCol="0">
              <a:spAutoFit/>
            </a:bodyPr>
            <a:lstStyle/>
            <a:p>
              <a:pPr algn="r"/>
              <a:r>
                <a:rPr lang="en-US" altLang="ko-KR" b="1">
                  <a:solidFill>
                    <a:schemeClr val="tx1">
                      <a:lumMod val="75000"/>
                      <a:lumOff val="25000"/>
                    </a:schemeClr>
                  </a:solidFill>
                  <a:latin typeface="Times New Roman" panose="02020603050405020304" pitchFamily="18" charset="0"/>
                  <a:cs typeface="Times New Roman" panose="02020603050405020304" pitchFamily="18" charset="0"/>
                </a:rPr>
                <a:t>Hiển thị thông tin về điểm đến</a:t>
              </a:r>
              <a:endParaRPr lang="ko-KR" altLang="en-US"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grpSp>
        <p:nvGrpSpPr>
          <p:cNvPr id="60" name="Group 74">
            <a:extLst>
              <a:ext uri="{FF2B5EF4-FFF2-40B4-BE49-F238E27FC236}">
                <a16:creationId xmlns:a16="http://schemas.microsoft.com/office/drawing/2014/main" id="{24A55A36-F224-2C5B-3C84-A72954DAA60D}"/>
              </a:ext>
            </a:extLst>
          </p:cNvPr>
          <p:cNvGrpSpPr/>
          <p:nvPr/>
        </p:nvGrpSpPr>
        <p:grpSpPr>
          <a:xfrm>
            <a:off x="5840769" y="3113390"/>
            <a:ext cx="2442615" cy="1170277"/>
            <a:chOff x="166381" y="1638319"/>
            <a:chExt cx="2708884" cy="1478760"/>
          </a:xfrm>
        </p:grpSpPr>
        <p:sp>
          <p:nvSpPr>
            <p:cNvPr id="61" name="TextBox 60">
              <a:extLst>
                <a:ext uri="{FF2B5EF4-FFF2-40B4-BE49-F238E27FC236}">
                  <a16:creationId xmlns:a16="http://schemas.microsoft.com/office/drawing/2014/main" id="{9EE3CB57-C151-858E-7A17-FDFBE419C0F7}"/>
                </a:ext>
              </a:extLst>
            </p:cNvPr>
            <p:cNvSpPr txBox="1"/>
            <p:nvPr/>
          </p:nvSpPr>
          <p:spPr>
            <a:xfrm>
              <a:off x="166381" y="1911471"/>
              <a:ext cx="2708884" cy="1205608"/>
            </a:xfrm>
            <a:prstGeom prst="rect">
              <a:avLst/>
            </a:prstGeom>
            <a:noFill/>
          </p:spPr>
          <p:txBody>
            <a:bodyPr wrap="square" rtlCol="0">
              <a:spAutoFit/>
            </a:bodyPr>
            <a:lstStyle/>
            <a:p>
              <a:pPr algn="r"/>
              <a:r>
                <a:rPr lang="vi-VN" altLang="ko-KR">
                  <a:solidFill>
                    <a:schemeClr val="tx1">
                      <a:lumMod val="75000"/>
                      <a:lumOff val="25000"/>
                    </a:schemeClr>
                  </a:solidFill>
                  <a:latin typeface="+mj-lt"/>
                  <a:cs typeface="Arial" pitchFamily="34" charset="0"/>
                </a:rPr>
                <a:t>Cung cấp tỉ giá hối đoái giữa đồng tiền địa phương và một số đồng tiền quốc tế thông qua Exchange Rates API</a:t>
              </a:r>
              <a:r>
                <a:rPr lang="en-US" altLang="ko-KR">
                  <a:solidFill>
                    <a:schemeClr val="tx1">
                      <a:lumMod val="75000"/>
                      <a:lumOff val="25000"/>
                    </a:schemeClr>
                  </a:solidFill>
                  <a:latin typeface="+mj-lt"/>
                  <a:cs typeface="Arial" pitchFamily="34" charset="0"/>
                </a:rPr>
                <a:t>.</a:t>
              </a:r>
              <a:endParaRPr lang="ko-KR" altLang="en-US" dirty="0">
                <a:solidFill>
                  <a:schemeClr val="tx1">
                    <a:lumMod val="75000"/>
                    <a:lumOff val="25000"/>
                  </a:schemeClr>
                </a:solidFill>
                <a:latin typeface="+mj-lt"/>
                <a:cs typeface="Arial" pitchFamily="34" charset="0"/>
              </a:endParaRPr>
            </a:p>
          </p:txBody>
        </p:sp>
        <p:sp>
          <p:nvSpPr>
            <p:cNvPr id="63" name="TextBox 62">
              <a:extLst>
                <a:ext uri="{FF2B5EF4-FFF2-40B4-BE49-F238E27FC236}">
                  <a16:creationId xmlns:a16="http://schemas.microsoft.com/office/drawing/2014/main" id="{35CEA9BB-ED70-1CB3-42EB-0108AE7B15FB}"/>
                </a:ext>
              </a:extLst>
            </p:cNvPr>
            <p:cNvSpPr txBox="1"/>
            <p:nvPr/>
          </p:nvSpPr>
          <p:spPr>
            <a:xfrm>
              <a:off x="270023" y="1638319"/>
              <a:ext cx="2605241" cy="388906"/>
            </a:xfrm>
            <a:prstGeom prst="rect">
              <a:avLst/>
            </a:prstGeom>
            <a:noFill/>
          </p:spPr>
          <p:txBody>
            <a:bodyPr wrap="square" rtlCol="0">
              <a:spAutoFit/>
            </a:bodyPr>
            <a:lstStyle/>
            <a:p>
              <a:pPr algn="r"/>
              <a:r>
                <a:rPr lang="en-US" altLang="ko-KR" b="1">
                  <a:solidFill>
                    <a:schemeClr val="tx1">
                      <a:lumMod val="75000"/>
                      <a:lumOff val="25000"/>
                    </a:schemeClr>
                  </a:solidFill>
                  <a:latin typeface="Times New Roman" panose="02020603050405020304" pitchFamily="18" charset="0"/>
                  <a:cs typeface="Times New Roman" panose="02020603050405020304" pitchFamily="18" charset="0"/>
                </a:rPr>
                <a:t>Chuyển đổi tiền tệ</a:t>
              </a:r>
              <a:endParaRPr lang="ko-KR" altLang="en-US"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grpSp>
      <p:sp>
        <p:nvSpPr>
          <p:cNvPr id="128" name="Rectangle 9">
            <a:extLst>
              <a:ext uri="{FF2B5EF4-FFF2-40B4-BE49-F238E27FC236}">
                <a16:creationId xmlns:a16="http://schemas.microsoft.com/office/drawing/2014/main" id="{E18CDE52-01FA-7EC4-6E77-E9A271200058}"/>
              </a:ext>
            </a:extLst>
          </p:cNvPr>
          <p:cNvSpPr/>
          <p:nvPr/>
        </p:nvSpPr>
        <p:spPr>
          <a:xfrm>
            <a:off x="3391334" y="3655490"/>
            <a:ext cx="315419" cy="295261"/>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dirty="0"/>
          </a:p>
        </p:txBody>
      </p:sp>
      <p:sp>
        <p:nvSpPr>
          <p:cNvPr id="129" name="Rectangle 36">
            <a:extLst>
              <a:ext uri="{FF2B5EF4-FFF2-40B4-BE49-F238E27FC236}">
                <a16:creationId xmlns:a16="http://schemas.microsoft.com/office/drawing/2014/main" id="{B8267297-58C1-6E2D-5E36-8DCA4863B9A3}"/>
              </a:ext>
            </a:extLst>
          </p:cNvPr>
          <p:cNvSpPr/>
          <p:nvPr/>
        </p:nvSpPr>
        <p:spPr>
          <a:xfrm>
            <a:off x="5306267" y="1915938"/>
            <a:ext cx="349747" cy="292360"/>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dirty="0"/>
          </a:p>
        </p:txBody>
      </p:sp>
      <p:sp>
        <p:nvSpPr>
          <p:cNvPr id="130" name="Oval 21">
            <a:extLst>
              <a:ext uri="{FF2B5EF4-FFF2-40B4-BE49-F238E27FC236}">
                <a16:creationId xmlns:a16="http://schemas.microsoft.com/office/drawing/2014/main" id="{485B90F4-2E85-5B77-FDB2-4595146BFEE7}"/>
              </a:ext>
            </a:extLst>
          </p:cNvPr>
          <p:cNvSpPr>
            <a:spLocks noChangeAspect="1"/>
          </p:cNvSpPr>
          <p:nvPr/>
        </p:nvSpPr>
        <p:spPr>
          <a:xfrm>
            <a:off x="3357916" y="1915937"/>
            <a:ext cx="339557" cy="342393"/>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dirty="0"/>
          </a:p>
        </p:txBody>
      </p:sp>
      <p:sp>
        <p:nvSpPr>
          <p:cNvPr id="131" name="Rectangle 16">
            <a:extLst>
              <a:ext uri="{FF2B5EF4-FFF2-40B4-BE49-F238E27FC236}">
                <a16:creationId xmlns:a16="http://schemas.microsoft.com/office/drawing/2014/main" id="{B4C6344B-00FA-AFC6-A870-66B91D2F1C15}"/>
              </a:ext>
            </a:extLst>
          </p:cNvPr>
          <p:cNvSpPr/>
          <p:nvPr/>
        </p:nvSpPr>
        <p:spPr>
          <a:xfrm rot="2700000">
            <a:off x="5419999" y="3570838"/>
            <a:ext cx="254585" cy="45642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dirty="0"/>
          </a:p>
        </p:txBody>
      </p:sp>
    </p:spTree>
    <p:extLst>
      <p:ext uri="{BB962C8B-B14F-4D97-AF65-F5344CB8AC3E}">
        <p14:creationId xmlns:p14="http://schemas.microsoft.com/office/powerpoint/2010/main" val="88916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a:t>23</a:t>
            </a:fld>
            <a:endParaRPr lang="en-GB"/>
          </a:p>
        </p:txBody>
      </p:sp>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a:solidFill>
                  <a:srgbClr val="EE795B"/>
                </a:solidFill>
                <a:latin typeface="Times New Roman" panose="02020603050405020304" pitchFamily="18" charset="0"/>
                <a:cs typeface="Times New Roman" panose="02020603050405020304" pitchFamily="18" charset="0"/>
                <a:sym typeface="+mn-ea"/>
              </a:rPr>
              <a:t>KẾT LUẬN</a:t>
            </a:r>
            <a:endParaRPr lang="vi-VN"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8" name="Text Box 7"/>
          <p:cNvSpPr txBox="1"/>
          <p:nvPr/>
        </p:nvSpPr>
        <p:spPr>
          <a:xfrm>
            <a:off x="592455" y="1002665"/>
            <a:ext cx="3314065" cy="398780"/>
          </a:xfrm>
          <a:prstGeom prst="rect">
            <a:avLst/>
          </a:prstGeom>
          <a:noFill/>
        </p:spPr>
        <p:txBody>
          <a:bodyPr wrap="square" rtlCol="0">
            <a:spAutoFit/>
          </a:bodyPr>
          <a:lstStyle/>
          <a:p>
            <a:r>
              <a:rPr lang="en-US" altLang="en-US" sz="2000" b="1">
                <a:latin typeface="Times New Roman" panose="02020603050405020304" pitchFamily="18" charset="0"/>
                <a:cs typeface="Times New Roman" panose="02020603050405020304" pitchFamily="18" charset="0"/>
              </a:rPr>
              <a:t>Kết quả đạt được</a:t>
            </a:r>
            <a:endParaRPr lang="vi-VN" altLang="en-US" sz="2000" b="1">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06915DBB-81D9-75DC-0484-0D371E02CF34}"/>
              </a:ext>
            </a:extLst>
          </p:cNvPr>
          <p:cNvSpPr txBox="1"/>
          <p:nvPr/>
        </p:nvSpPr>
        <p:spPr>
          <a:xfrm>
            <a:off x="688300" y="1678622"/>
            <a:ext cx="5636564" cy="2462213"/>
          </a:xfrm>
          <a:prstGeom prst="rect">
            <a:avLst/>
          </a:prstGeom>
          <a:noFill/>
        </p:spPr>
        <p:txBody>
          <a:bodyPr wrap="square" rtlCol="0">
            <a:spAutoFit/>
          </a:bodyPr>
          <a:lstStyle/>
          <a:p>
            <a:pPr marL="285750" indent="-285750">
              <a:buFont typeface="Wingdings" panose="05000000000000000000" pitchFamily="2" charset="2"/>
              <a:buChar char="v"/>
            </a:pPr>
            <a:r>
              <a:rPr lang="en-US" b="1">
                <a:effectLst/>
                <a:latin typeface="Times New Roman" panose="02020603050405020304" pitchFamily="18" charset="0"/>
                <a:ea typeface="Times New Roman" panose="02020603050405020304" pitchFamily="18" charset="0"/>
              </a:rPr>
              <a:t>Về mặt công nghệ</a:t>
            </a:r>
            <a:endParaRPr lang="en-US">
              <a:effectLst/>
              <a:latin typeface="Times New Roman" panose="02020603050405020304" pitchFamily="18" charset="0"/>
              <a:ea typeface="Times New Roman" panose="02020603050405020304" pitchFamily="18" charset="0"/>
            </a:endParaRPr>
          </a:p>
          <a:p>
            <a:pPr marL="342900" indent="-342900">
              <a:buFont typeface="+mj-lt"/>
              <a:buAutoNum type="arabicPeriod"/>
            </a:pPr>
            <a:r>
              <a:rPr lang="en-US">
                <a:effectLst/>
                <a:latin typeface="Times New Roman" panose="02020603050405020304" pitchFamily="18" charset="0"/>
                <a:ea typeface="Times New Roman" panose="02020603050405020304" pitchFamily="18" charset="0"/>
              </a:rPr>
              <a:t>Xây dựng được một website minh họa tương đối hoàng chỉnh gồm giao diện và các chức năng tìm kiếm những địa điểm du lịch theo thành phố, hiển thị thông tin thời tiết, quy đổi tiền tệ cho người dùng.</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Nắm vững được kiến thức về gọi API cũng như xử lý dữ liệu trả về.</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Nâng cao kiến thức về giao diện Responsive, ViteJS, Material UI.</a:t>
            </a:r>
            <a:endParaRPr lang="en-US">
              <a:effectLst/>
              <a:latin typeface="Times New Roman" panose="02020603050405020304" pitchFamily="18" charset="0"/>
              <a:ea typeface="Times New Roman" panose="02020603050405020304" pitchFamily="18" charset="0"/>
            </a:endParaRPr>
          </a:p>
          <a:p>
            <a:pPr marL="342900" indent="-342900">
              <a:buFont typeface="+mj-lt"/>
              <a:buAutoNum type="arabicPeriod"/>
            </a:pPr>
            <a:endParaRPr lang="en-US">
              <a:effectLst/>
              <a:latin typeface="Times New Roman" panose="02020603050405020304" pitchFamily="18" charset="0"/>
              <a:ea typeface="Times New Roman" panose="02020603050405020304" pitchFamily="18" charset="0"/>
            </a:endParaRPr>
          </a:p>
          <a:p>
            <a:pPr marL="285750" indent="-285750">
              <a:buFont typeface="Wingdings" panose="05000000000000000000" pitchFamily="2" charset="2"/>
              <a:buChar char="v"/>
            </a:pPr>
            <a:r>
              <a:rPr lang="en-US" b="1">
                <a:effectLst/>
                <a:latin typeface="Times New Roman" panose="02020603050405020304" pitchFamily="18" charset="0"/>
                <a:ea typeface="Times New Roman" panose="02020603050405020304" pitchFamily="18" charset="0"/>
              </a:rPr>
              <a:t>Về mặt kỹ năng mềm</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Kỹ năng tìm hiểu, phân tích, lên kế hoạch giải quyết vấn đề</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Tính tự chủ trong công việc, khả năng tự học, tìm kiếm thông tin.</a:t>
            </a:r>
          </a:p>
          <a:p>
            <a:pPr marL="342900" indent="-342900">
              <a:buFont typeface="+mj-lt"/>
              <a:buAutoNum type="arabicPeriod"/>
            </a:pPr>
            <a:r>
              <a:rPr lang="vi-VN">
                <a:effectLst/>
                <a:latin typeface="Times New Roman" panose="02020603050405020304" pitchFamily="18" charset="0"/>
                <a:ea typeface="Times New Roman" panose="02020603050405020304" pitchFamily="18" charset="0"/>
              </a:rPr>
              <a:t>Học hỏi được những kinh nghiệm, kiến thức từ thầy cô và bè.</a:t>
            </a:r>
            <a:endParaRPr lang="en-US">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22832053"/>
      </p:ext>
    </p:extLst>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a:t>24</a:t>
            </a:fld>
            <a:endParaRPr lang="en-GB"/>
          </a:p>
        </p:txBody>
      </p:sp>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a:solidFill>
                  <a:srgbClr val="EE795B"/>
                </a:solidFill>
                <a:latin typeface="Times New Roman" panose="02020603050405020304" pitchFamily="18" charset="0"/>
                <a:cs typeface="Times New Roman" panose="02020603050405020304" pitchFamily="18" charset="0"/>
                <a:sym typeface="+mn-ea"/>
              </a:rPr>
              <a:t>KẾT LUẬN</a:t>
            </a:r>
            <a:endParaRPr lang="vi-VN"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8" name="Text Box 7"/>
          <p:cNvSpPr txBox="1"/>
          <p:nvPr/>
        </p:nvSpPr>
        <p:spPr>
          <a:xfrm>
            <a:off x="592455" y="1002665"/>
            <a:ext cx="3314065" cy="398780"/>
          </a:xfrm>
          <a:prstGeom prst="rect">
            <a:avLst/>
          </a:prstGeom>
          <a:noFill/>
        </p:spPr>
        <p:txBody>
          <a:bodyPr wrap="square" rtlCol="0">
            <a:spAutoFit/>
          </a:bodyPr>
          <a:lstStyle/>
          <a:p>
            <a:r>
              <a:rPr lang="en-US" altLang="en-US" sz="2000" b="1">
                <a:latin typeface="Times New Roman" panose="02020603050405020304" pitchFamily="18" charset="0"/>
                <a:cs typeface="Times New Roman" panose="02020603050405020304" pitchFamily="18" charset="0"/>
              </a:rPr>
              <a:t>Hạn chế của đề tài</a:t>
            </a:r>
            <a:endParaRPr lang="vi-VN" altLang="en-US" sz="2000" b="1">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06915DBB-81D9-75DC-0484-0D371E02CF34}"/>
              </a:ext>
            </a:extLst>
          </p:cNvPr>
          <p:cNvSpPr txBox="1"/>
          <p:nvPr/>
        </p:nvSpPr>
        <p:spPr>
          <a:xfrm>
            <a:off x="691465" y="1995024"/>
            <a:ext cx="5636564" cy="1384995"/>
          </a:xfrm>
          <a:prstGeom prst="rect">
            <a:avLst/>
          </a:prstGeom>
          <a:noFill/>
        </p:spPr>
        <p:txBody>
          <a:bodyPr wrap="square" rtlCol="0">
            <a:spAutoFit/>
          </a:bodyPr>
          <a:lstStyle/>
          <a:p>
            <a:pPr marL="342900" indent="-342900">
              <a:buFont typeface="Wingdings" panose="05000000000000000000" pitchFamily="2" charset="2"/>
              <a:buChar char="v"/>
            </a:pPr>
            <a:r>
              <a:rPr lang="vi-VN">
                <a:effectLst/>
                <a:latin typeface="Times New Roman" panose="02020603050405020304" pitchFamily="18" charset="0"/>
                <a:ea typeface="Times New Roman" panose="02020603050405020304" pitchFamily="18" charset="0"/>
              </a:rPr>
              <a:t>Giao diện website còn khá đơn giản chưa được đẹp mắt.</a:t>
            </a:r>
          </a:p>
          <a:p>
            <a:pPr marL="342900" indent="-342900">
              <a:buFont typeface="Wingdings" panose="05000000000000000000" pitchFamily="2" charset="2"/>
              <a:buChar char="v"/>
            </a:pPr>
            <a:r>
              <a:rPr lang="vi-VN">
                <a:effectLst/>
                <a:latin typeface="Times New Roman" panose="02020603050405020304" pitchFamily="18" charset="0"/>
                <a:ea typeface="Times New Roman" panose="02020603050405020304" pitchFamily="18" charset="0"/>
              </a:rPr>
              <a:t>Việc đặt tên file cũng như thư mục còn mang tính cá nhân hóa, làm cho người khác khó khăn khi tiếp cận với dự án.</a:t>
            </a:r>
          </a:p>
          <a:p>
            <a:pPr marL="342900" indent="-342900">
              <a:buFont typeface="Wingdings" panose="05000000000000000000" pitchFamily="2" charset="2"/>
              <a:buChar char="v"/>
            </a:pPr>
            <a:r>
              <a:rPr lang="vi-VN">
                <a:effectLst/>
                <a:latin typeface="Times New Roman" panose="02020603050405020304" pitchFamily="18" charset="0"/>
                <a:ea typeface="Times New Roman" panose="02020603050405020304" pitchFamily="18" charset="0"/>
              </a:rPr>
              <a:t>Thiếu kinh nghiệm trong việc xây dựng giao diện website. Nội dung website còn hạn chế.</a:t>
            </a:r>
          </a:p>
          <a:p>
            <a:endParaRPr lang="en-US">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957954723"/>
      </p:ext>
    </p:extLst>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a:t>25</a:t>
            </a:fld>
            <a:endParaRPr lang="en-GB"/>
          </a:p>
        </p:txBody>
      </p:sp>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a:solidFill>
                  <a:srgbClr val="EE795B"/>
                </a:solidFill>
                <a:latin typeface="Times New Roman" panose="02020603050405020304" pitchFamily="18" charset="0"/>
                <a:cs typeface="Times New Roman" panose="02020603050405020304" pitchFamily="18" charset="0"/>
                <a:sym typeface="+mn-ea"/>
              </a:rPr>
              <a:t>HƯỚNG PHÁT TRIỂN</a:t>
            </a:r>
            <a:endParaRPr lang="vi-VN"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8" name="Text Box 7"/>
          <p:cNvSpPr txBox="1"/>
          <p:nvPr/>
        </p:nvSpPr>
        <p:spPr>
          <a:xfrm>
            <a:off x="592455" y="1002665"/>
            <a:ext cx="3314065" cy="398780"/>
          </a:xfrm>
          <a:prstGeom prst="rect">
            <a:avLst/>
          </a:prstGeom>
          <a:noFill/>
        </p:spPr>
        <p:txBody>
          <a:bodyPr wrap="square" rtlCol="0">
            <a:spAutoFit/>
          </a:bodyPr>
          <a:lstStyle/>
          <a:p>
            <a:r>
              <a:rPr lang="en-US" altLang="en-US" sz="2000" b="1">
                <a:latin typeface="Times New Roman" panose="02020603050405020304" pitchFamily="18" charset="0"/>
                <a:cs typeface="Times New Roman" panose="02020603050405020304" pitchFamily="18" charset="0"/>
              </a:rPr>
              <a:t>Hướng phát triển của đề tài</a:t>
            </a:r>
            <a:endParaRPr lang="vi-VN" altLang="en-US" sz="2000" b="1">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0901B87-6B36-F0D8-15D4-518CE3C80D6B}"/>
              </a:ext>
            </a:extLst>
          </p:cNvPr>
          <p:cNvSpPr txBox="1"/>
          <p:nvPr/>
        </p:nvSpPr>
        <p:spPr>
          <a:xfrm>
            <a:off x="678809" y="1576850"/>
            <a:ext cx="5636564" cy="2246769"/>
          </a:xfrm>
          <a:prstGeom prst="rect">
            <a:avLst/>
          </a:prstGeom>
          <a:noFill/>
        </p:spPr>
        <p:txBody>
          <a:bodyPr wrap="square" rtlCol="0">
            <a:spAutoFit/>
          </a:bodyPr>
          <a:lstStyle/>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Khắc phục những hạn chế còn hiện hữu, bổ sung thêm các tính năng và tiện ích mới cho ứng dụng</a:t>
            </a:r>
          </a:p>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Tích hợp các API mới như Google Maps API để hiển thị bản đồ và tạo trải nghiệm tìm kiếm dễ dàng hơn</a:t>
            </a:r>
            <a:endParaRPr lang="en-US">
              <a:latin typeface="Times New Roman" panose="02020603050405020304" pitchFamily="18" charset="0"/>
              <a:ea typeface="Times New Roman" panose="02020603050405020304" pitchFamily="18" charset="0"/>
            </a:endParaRPr>
          </a:p>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Booking API để cung cấp dịch vụ đặt phòng khách sạn trực tuyến</a:t>
            </a:r>
          </a:p>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Transportation API để cung cấp thông tin về phương tiện di chuyển như chuyến bay, tàu hỏa…</a:t>
            </a:r>
          </a:p>
          <a:p>
            <a:pPr marL="285750" indent="-285750">
              <a:buFont typeface="Wingdings" panose="05000000000000000000" pitchFamily="2" charset="2"/>
              <a:buChar char="v"/>
            </a:pPr>
            <a:r>
              <a:rPr lang="en-US">
                <a:effectLst/>
                <a:latin typeface="Times New Roman" panose="02020603050405020304" pitchFamily="18" charset="0"/>
                <a:ea typeface="Times New Roman" panose="02020603050405020304" pitchFamily="18" charset="0"/>
              </a:rPr>
              <a:t>Hiện tại đề tài chỉ dừng lại ở mức minh họa nên sau bài báo cáo này tôi sẽ cố gắng xây dựng được một ứng dụng website du lịch hoàn chỉnh dựa vào kiến thức đã học cũng như những kiến thức mới. </a:t>
            </a:r>
          </a:p>
        </p:txBody>
      </p:sp>
    </p:spTree>
    <p:extLst>
      <p:ext uri="{BB962C8B-B14F-4D97-AF65-F5344CB8AC3E}">
        <p14:creationId xmlns:p14="http://schemas.microsoft.com/office/powerpoint/2010/main" val="1736126806"/>
      </p:ext>
    </p:extLst>
  </p:cSld>
  <p:clrMapOvr>
    <a:masterClrMapping/>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E511B-A872-618A-CC1E-B37D4BE20FE2}"/>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90DAA611-1AA0-DDAA-A388-019FBDE6B62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26</a:t>
            </a:fld>
            <a:endParaRPr lang="en-GB"/>
          </a:p>
        </p:txBody>
      </p:sp>
      <p:pic>
        <p:nvPicPr>
          <p:cNvPr id="5" name="Picture 4">
            <a:extLst>
              <a:ext uri="{FF2B5EF4-FFF2-40B4-BE49-F238E27FC236}">
                <a16:creationId xmlns:a16="http://schemas.microsoft.com/office/drawing/2014/main" id="{A3B14979-2108-3755-8C17-E4C84CD5D5A4}"/>
              </a:ext>
            </a:extLst>
          </p:cNvPr>
          <p:cNvPicPr>
            <a:picLocks noChangeAspect="1"/>
          </p:cNvPicPr>
          <p:nvPr/>
        </p:nvPicPr>
        <p:blipFill>
          <a:blip r:embed="rId2"/>
          <a:stretch>
            <a:fillRect/>
          </a:stretch>
        </p:blipFill>
        <p:spPr>
          <a:xfrm>
            <a:off x="0" y="-1466"/>
            <a:ext cx="9144000" cy="5146431"/>
          </a:xfrm>
          <a:prstGeom prst="rect">
            <a:avLst/>
          </a:prstGeom>
        </p:spPr>
      </p:pic>
    </p:spTree>
    <p:extLst>
      <p:ext uri="{BB962C8B-B14F-4D97-AF65-F5344CB8AC3E}">
        <p14:creationId xmlns:p14="http://schemas.microsoft.com/office/powerpoint/2010/main" val="423918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3</a:t>
            </a:fld>
            <a:endParaRPr lang="en-GB"/>
          </a:p>
        </p:txBody>
      </p:sp>
      <p:sp>
        <p:nvSpPr>
          <p:cNvPr id="4" name="Google Shape;187;p32"/>
          <p:cNvSpPr txBox="1"/>
          <p:nvPr/>
        </p:nvSpPr>
        <p:spPr>
          <a:xfrm>
            <a:off x="456488" y="232525"/>
            <a:ext cx="8288846" cy="7419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566579"/>
              </a:buClr>
              <a:buSzPts val="2800"/>
              <a:buFont typeface="Trebuchet MS" panose="020B0603020202020204"/>
              <a:buNone/>
              <a:defRPr sz="2800" b="0" i="0" u="none" strike="noStrike" cap="none">
                <a:solidFill>
                  <a:srgbClr val="566579"/>
                </a:solidFill>
                <a:latin typeface="Trebuchet MS" panose="020B0603020202020204"/>
                <a:ea typeface="Trebuchet MS" panose="020B0603020202020204"/>
                <a:cs typeface="Trebuchet MS" panose="020B0603020202020204"/>
                <a:sym typeface="Trebuchet MS" panose="020B0603020202020204"/>
              </a:defRPr>
            </a:lvl1pPr>
            <a:lvl2pPr marR="0" lvl="1"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chemeClr val="dk1"/>
              </a:buClr>
              <a:buSzPts val="2800"/>
              <a:buFont typeface="Arial" panose="020B0604020202020204"/>
              <a:buNone/>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algn="ctr"/>
            <a:r>
              <a:rPr lang="vi-VN">
                <a:solidFill>
                  <a:schemeClr val="tx1"/>
                </a:solidFill>
                <a:latin typeface="Times New Roman" panose="02020603050405020304" pitchFamily="18" charset="0"/>
                <a:cs typeface="Times New Roman" panose="02020603050405020304" pitchFamily="18" charset="0"/>
              </a:rPr>
              <a:t>CHƯƠNG 1:</a:t>
            </a:r>
            <a:r>
              <a:rPr lang="vi-VN">
                <a:latin typeface="Times New Roman" panose="02020603050405020304" pitchFamily="18" charset="0"/>
                <a:cs typeface="Times New Roman" panose="02020603050405020304" pitchFamily="18" charset="0"/>
              </a:rPr>
              <a:t> </a:t>
            </a:r>
            <a:r>
              <a:rPr lang="en-US" b="1">
                <a:solidFill>
                  <a:srgbClr val="EE795B"/>
                </a:solidFill>
                <a:latin typeface="Times New Roman" panose="02020603050405020304" pitchFamily="18" charset="0"/>
                <a:cs typeface="Times New Roman" panose="02020603050405020304" pitchFamily="18" charset="0"/>
              </a:rPr>
              <a:t>TỔNG QUAN VỀ ĐỀ TÀI</a:t>
            </a:r>
            <a:endParaRPr lang="vi-VN" b="1">
              <a:solidFill>
                <a:srgbClr val="EE795B"/>
              </a:solidFill>
              <a:latin typeface="Times New Roman" panose="02020603050405020304" pitchFamily="18" charset="0"/>
              <a:cs typeface="Times New Roman" panose="02020603050405020304" pitchFamily="18" charset="0"/>
            </a:endParaRPr>
          </a:p>
        </p:txBody>
      </p:sp>
      <p:pic>
        <p:nvPicPr>
          <p:cNvPr id="6" name="Picture 5" descr="research"/>
          <p:cNvPicPr>
            <a:picLocks noChangeAspect="1"/>
          </p:cNvPicPr>
          <p:nvPr/>
        </p:nvPicPr>
        <p:blipFill>
          <a:blip r:embed="rId2"/>
          <a:stretch>
            <a:fillRect/>
          </a:stretch>
        </p:blipFill>
        <p:spPr>
          <a:xfrm>
            <a:off x="814070" y="1871345"/>
            <a:ext cx="2865120" cy="2865120"/>
          </a:xfrm>
          <a:prstGeom prst="rect">
            <a:avLst/>
          </a:prstGeom>
        </p:spPr>
      </p:pic>
      <p:pic>
        <p:nvPicPr>
          <p:cNvPr id="8" name="Picture 7" descr="analysis"/>
          <p:cNvPicPr>
            <a:picLocks noChangeAspect="1"/>
          </p:cNvPicPr>
          <p:nvPr/>
        </p:nvPicPr>
        <p:blipFill>
          <a:blip r:embed="rId3"/>
          <a:stretch>
            <a:fillRect/>
          </a:stretch>
        </p:blipFill>
        <p:spPr>
          <a:xfrm>
            <a:off x="5595620" y="2384425"/>
            <a:ext cx="2402840" cy="24028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1: </a:t>
            </a:r>
            <a:r>
              <a:rPr lang="en-US" b="1">
                <a:solidFill>
                  <a:srgbClr val="EE795B"/>
                </a:solidFill>
                <a:latin typeface="Times New Roman" panose="02020603050405020304" pitchFamily="18" charset="0"/>
                <a:cs typeface="Times New Roman" panose="02020603050405020304" pitchFamily="18" charset="0"/>
                <a:sym typeface="+mn-ea"/>
              </a:rPr>
              <a:t>TỔNG QUAN VỀ ĐỀ TÀI</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4</a:t>
            </a:fld>
            <a:endParaRPr lang="en-GB"/>
          </a:p>
        </p:txBody>
      </p:sp>
      <p:pic>
        <p:nvPicPr>
          <p:cNvPr id="2" name="Picture 1">
            <a:extLst>
              <a:ext uri="{FF2B5EF4-FFF2-40B4-BE49-F238E27FC236}">
                <a16:creationId xmlns:a16="http://schemas.microsoft.com/office/drawing/2014/main" id="{F6E61792-16F5-D757-778B-91BFB0068737}"/>
              </a:ext>
            </a:extLst>
          </p:cNvPr>
          <p:cNvPicPr>
            <a:picLocks noChangeAspect="1"/>
          </p:cNvPicPr>
          <p:nvPr/>
        </p:nvPicPr>
        <p:blipFill>
          <a:blip r:embed="rId3"/>
          <a:stretch>
            <a:fillRect/>
          </a:stretch>
        </p:blipFill>
        <p:spPr>
          <a:xfrm>
            <a:off x="1051282" y="1359430"/>
            <a:ext cx="6972656" cy="3351787"/>
          </a:xfrm>
          <a:prstGeom prst="rect">
            <a:avLst/>
          </a:prstGeom>
        </p:spPr>
      </p:pic>
      <p:sp>
        <p:nvSpPr>
          <p:cNvPr id="4" name="Google Shape;336;p35">
            <a:extLst>
              <a:ext uri="{FF2B5EF4-FFF2-40B4-BE49-F238E27FC236}">
                <a16:creationId xmlns:a16="http://schemas.microsoft.com/office/drawing/2014/main" id="{CCDEAFE4-42A6-C52B-4506-049DF6365600}"/>
              </a:ext>
            </a:extLst>
          </p:cNvPr>
          <p:cNvSpPr txBox="1"/>
          <p:nvPr/>
        </p:nvSpPr>
        <p:spPr>
          <a:xfrm>
            <a:off x="435270" y="93509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Đặt vấn đề</a:t>
            </a:r>
          </a:p>
        </p:txBody>
      </p:sp>
    </p:spTree>
  </p:cSld>
  <p:clrMapOvr>
    <a:masterClrMapping/>
  </p:clrMapOvr>
  <mc:AlternateContent xmlns:mc="http://schemas.openxmlformats.org/markup-compatibility/2006" xmlns:p14="http://schemas.microsoft.com/office/powerpoint/2010/main">
    <mc:Choice Requires="p14">
      <p:transition spd="slow">
        <p:wheel spokes="8"/>
      </p:transition>
    </mc:Choice>
    <mc:Fallback xmlns="">
      <p:transition spd="slow">
        <p:wheel spokes="8"/>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6"/>
        <p:cNvGrpSpPr/>
        <p:nvPr/>
      </p:nvGrpSpPr>
      <p:grpSpPr>
        <a:xfrm>
          <a:off x="0" y="0"/>
          <a:ext cx="0" cy="0"/>
          <a:chOff x="0" y="0"/>
          <a:chExt cx="0" cy="0"/>
        </a:xfrm>
      </p:grpSpPr>
      <p:pic>
        <p:nvPicPr>
          <p:cNvPr id="13" name="Picture 12">
            <a:extLst>
              <a:ext uri="{FF2B5EF4-FFF2-40B4-BE49-F238E27FC236}">
                <a16:creationId xmlns:a16="http://schemas.microsoft.com/office/drawing/2014/main" id="{D60A8B74-765F-B13D-9A6D-960D2B3ECA88}"/>
              </a:ext>
            </a:extLst>
          </p:cNvPr>
          <p:cNvPicPr>
            <a:picLocks noChangeAspect="1"/>
          </p:cNvPicPr>
          <p:nvPr/>
        </p:nvPicPr>
        <p:blipFill>
          <a:blip r:embed="rId3">
            <a:alphaModFix amt="31000"/>
          </a:blip>
          <a:stretch>
            <a:fillRect/>
          </a:stretch>
        </p:blipFill>
        <p:spPr>
          <a:xfrm>
            <a:off x="0" y="743544"/>
            <a:ext cx="9143999" cy="3992831"/>
          </a:xfrm>
          <a:prstGeom prst="rect">
            <a:avLst/>
          </a:prstGeom>
        </p:spPr>
      </p:pic>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1:</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US" b="1">
                <a:solidFill>
                  <a:srgbClr val="EE795B"/>
                </a:solidFill>
                <a:latin typeface="Times New Roman" panose="02020603050405020304" pitchFamily="18" charset="0"/>
                <a:cs typeface="Times New Roman" panose="02020603050405020304" pitchFamily="18" charset="0"/>
                <a:sym typeface="+mn-ea"/>
              </a:rPr>
              <a:t>TỔNG QUAN VỀ ĐỀ TÀI</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5</a:t>
            </a:fld>
            <a:endParaRPr lang="en-GB"/>
          </a:p>
        </p:txBody>
      </p:sp>
      <p:sp>
        <p:nvSpPr>
          <p:cNvPr id="62" name="Google Shape;336;p35"/>
          <p:cNvSpPr txBox="1"/>
          <p:nvPr/>
        </p:nvSpPr>
        <p:spPr>
          <a:xfrm>
            <a:off x="390675" y="953384"/>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II. Mục tiêu cần đạt được</a:t>
            </a:r>
          </a:p>
        </p:txBody>
      </p:sp>
      <p:sp>
        <p:nvSpPr>
          <p:cNvPr id="7" name="TextBox 6">
            <a:extLst>
              <a:ext uri="{FF2B5EF4-FFF2-40B4-BE49-F238E27FC236}">
                <a16:creationId xmlns:a16="http://schemas.microsoft.com/office/drawing/2014/main" id="{EA32A815-A902-D1FF-007F-C0571E75D1DE}"/>
              </a:ext>
            </a:extLst>
          </p:cNvPr>
          <p:cNvSpPr txBox="1"/>
          <p:nvPr/>
        </p:nvSpPr>
        <p:spPr>
          <a:xfrm>
            <a:off x="434300" y="1835191"/>
            <a:ext cx="4572000" cy="1569660"/>
          </a:xfrm>
          <a:prstGeom prst="rect">
            <a:avLst/>
          </a:prstGeom>
          <a:noFill/>
        </p:spPr>
        <p:txBody>
          <a:bodyPr wrap="square">
            <a:spAutoFit/>
          </a:bodyPr>
          <a:lstStyle/>
          <a:p>
            <a:pPr marL="285750" indent="-285750">
              <a:buFont typeface="Arial" panose="020B0604020202020204" pitchFamily="34" charset="0"/>
              <a:buChar char="•"/>
            </a:pPr>
            <a:r>
              <a:rPr lang="vi-VN" sz="1600">
                <a:latin typeface="Times New Roman" panose="02020603050405020304" pitchFamily="18" charset="0"/>
                <a:ea typeface="Times New Roman" panose="02020603050405020304" pitchFamily="18" charset="0"/>
              </a:rPr>
              <a:t>Xây dựng được website du lịch với các chức năng hoàn chỉnh, minh họa được việc ứng dụng API vào website.</a:t>
            </a:r>
            <a:endParaRPr lang="en-US" sz="1600">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r>
              <a:rPr lang="en-US" sz="1600">
                <a:effectLst/>
                <a:latin typeface="Times New Roman" panose="02020603050405020304" pitchFamily="18" charset="0"/>
                <a:ea typeface="Times New Roman" panose="02020603050405020304" pitchFamily="18" charset="0"/>
              </a:rPr>
              <a:t>Học thêm những kiến thức mới, cải thiện trình độ bản thân, nâng cao khả năng tự học và giải quyết vấn đề.</a:t>
            </a:r>
            <a:endParaRPr lang="en-US"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6</a:t>
            </a:fld>
            <a:endParaRPr lang="en-GB"/>
          </a:p>
        </p:txBody>
      </p:sp>
      <p:sp>
        <p:nvSpPr>
          <p:cNvPr id="4" name="Google Shape;187;p32"/>
          <p:cNvSpPr txBox="1">
            <a:spLocks noGrp="1"/>
          </p:cNvSpPr>
          <p:nvPr>
            <p:ph type="title"/>
          </p:nvPr>
        </p:nvSpPr>
        <p:spPr>
          <a:xfrm>
            <a:off x="434300" y="132125"/>
            <a:ext cx="8292050" cy="6134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 </a:t>
            </a:r>
            <a:r>
              <a:rPr lang="en-GB" b="1">
                <a:solidFill>
                  <a:srgbClr val="EE795B"/>
                </a:solidFill>
                <a:latin typeface="Times New Roman" panose="02020603050405020304" pitchFamily="18" charset="0"/>
                <a:cs typeface="Times New Roman" panose="02020603050405020304" pitchFamily="18" charset="0"/>
              </a:rPr>
              <a:t>NGHIÊN CỨU LÝ THUYẾT</a:t>
            </a:r>
            <a:endParaRPr lang="vi-VN" altLang="en-GB" b="1" err="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pic>
        <p:nvPicPr>
          <p:cNvPr id="2" name="Picture 1"/>
          <p:cNvPicPr>
            <a:picLocks noChangeAspect="1"/>
          </p:cNvPicPr>
          <p:nvPr/>
        </p:nvPicPr>
        <p:blipFill>
          <a:blip r:embed="rId2"/>
          <a:stretch>
            <a:fillRect/>
          </a:stretch>
        </p:blipFill>
        <p:spPr>
          <a:xfrm>
            <a:off x="5451475" y="1861820"/>
            <a:ext cx="3001645" cy="3001645"/>
          </a:xfrm>
          <a:prstGeom prst="rect">
            <a:avLst/>
          </a:prstGeom>
        </p:spPr>
      </p:pic>
      <p:pic>
        <p:nvPicPr>
          <p:cNvPr id="6" name="Picture 5" descr="research"/>
          <p:cNvPicPr>
            <a:picLocks noChangeAspect="1"/>
          </p:cNvPicPr>
          <p:nvPr/>
        </p:nvPicPr>
        <p:blipFill>
          <a:blip r:embed="rId3"/>
          <a:stretch>
            <a:fillRect/>
          </a:stretch>
        </p:blipFill>
        <p:spPr>
          <a:xfrm>
            <a:off x="814070" y="1871345"/>
            <a:ext cx="2865120" cy="286512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7</a:t>
            </a:fld>
            <a:endParaRPr lang="en-GB"/>
          </a:p>
        </p:txBody>
      </p:sp>
      <p:sp>
        <p:nvSpPr>
          <p:cNvPr id="62"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solidFill>
                  <a:schemeClr val="bg2"/>
                </a:solidFill>
                <a:latin typeface="Times New Roman" panose="02020603050405020304" pitchFamily="18" charset="0"/>
                <a:cs typeface="Times New Roman" panose="02020603050405020304" pitchFamily="18" charset="0"/>
              </a:rPr>
              <a:t>I. API</a:t>
            </a:r>
            <a:endParaRPr sz="2000" b="1">
              <a:solidFill>
                <a:schemeClr val="bg2"/>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B666084-F09E-91E5-A919-11AA3525A381}"/>
              </a:ext>
            </a:extLst>
          </p:cNvPr>
          <p:cNvSpPr txBox="1"/>
          <p:nvPr/>
        </p:nvSpPr>
        <p:spPr>
          <a:xfrm>
            <a:off x="393920" y="1523100"/>
            <a:ext cx="3364929" cy="1169551"/>
          </a:xfrm>
          <a:prstGeom prst="rect">
            <a:avLst/>
          </a:prstGeom>
          <a:noFill/>
        </p:spPr>
        <p:txBody>
          <a:bodyPr wrap="square">
            <a:spAutoFit/>
          </a:bodyPr>
          <a:lstStyle/>
          <a:p>
            <a:pPr marL="285750" indent="-285750">
              <a:buFont typeface="Wingdings" panose="05000000000000000000" pitchFamily="2" charset="2"/>
              <a:buChar char="v"/>
            </a:pPr>
            <a:r>
              <a:rPr lang="en-US" sz="1400">
                <a:effectLst/>
                <a:latin typeface="Times New Roman" panose="02020603050405020304" pitchFamily="18" charset="0"/>
                <a:ea typeface="Times New Roman" panose="02020603050405020304" pitchFamily="18" charset="0"/>
              </a:rPr>
              <a:t>API (Application Programming Interface) là cơ chế cho phép 2 thành phần phần mềm giao tiếp với nhau bằng một tập hợp các định nghĩa và giao thức. </a:t>
            </a:r>
            <a:endParaRPr lang="en-US"/>
          </a:p>
        </p:txBody>
      </p:sp>
      <p:pic>
        <p:nvPicPr>
          <p:cNvPr id="7" name="Picture 6">
            <a:extLst>
              <a:ext uri="{FF2B5EF4-FFF2-40B4-BE49-F238E27FC236}">
                <a16:creationId xmlns:a16="http://schemas.microsoft.com/office/drawing/2014/main" id="{6CA69F5A-75D3-329A-F071-4E3270D2E012}"/>
              </a:ext>
            </a:extLst>
          </p:cNvPr>
          <p:cNvPicPr>
            <a:picLocks noChangeAspect="1"/>
          </p:cNvPicPr>
          <p:nvPr/>
        </p:nvPicPr>
        <p:blipFill>
          <a:blip r:embed="rId3"/>
          <a:stretch>
            <a:fillRect/>
          </a:stretch>
        </p:blipFill>
        <p:spPr>
          <a:xfrm>
            <a:off x="4024025" y="781425"/>
            <a:ext cx="4868725" cy="38222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blinds/>
      </p:transition>
    </mc:Choice>
    <mc:Fallback xmlns="">
      <p:transition spd="slow">
        <p:blind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8</a:t>
            </a:fld>
            <a:endParaRPr lang="en-GB"/>
          </a:p>
        </p:txBody>
      </p:sp>
      <p:sp>
        <p:nvSpPr>
          <p:cNvPr id="62" name="Google Shape;336;p35"/>
          <p:cNvSpPr txBox="1"/>
          <p:nvPr/>
        </p:nvSpPr>
        <p:spPr>
          <a:xfrm>
            <a:off x="341925" y="893662"/>
            <a:ext cx="8520600" cy="405080"/>
          </a:xfrm>
          <a:prstGeom prst="rect">
            <a:avLst/>
          </a:prstGeom>
          <a:noFill/>
          <a:ln>
            <a:noFill/>
          </a:ln>
        </p:spPr>
        <p:txBody>
          <a:bodyPr spcFirstLastPara="1" wrap="square" lIns="91425" tIns="91425" rIns="91425" bIns="91425" anchor="ctr" anchorCtr="0">
            <a:noAutofit/>
          </a:bodyPr>
          <a:lstStyle/>
          <a:p>
            <a:pPr lvl="0"/>
            <a:r>
              <a:rPr lang="en-US" sz="2000" b="1">
                <a:solidFill>
                  <a:schemeClr val="bg2"/>
                </a:solidFill>
                <a:latin typeface="Times New Roman" panose="02020603050405020304" pitchFamily="18" charset="0"/>
                <a:cs typeface="Times New Roman" panose="02020603050405020304" pitchFamily="18" charset="0"/>
              </a:rPr>
              <a:t>I. API</a:t>
            </a:r>
          </a:p>
        </p:txBody>
      </p:sp>
      <p:sp>
        <p:nvSpPr>
          <p:cNvPr id="6" name="TextBox 5">
            <a:extLst>
              <a:ext uri="{FF2B5EF4-FFF2-40B4-BE49-F238E27FC236}">
                <a16:creationId xmlns:a16="http://schemas.microsoft.com/office/drawing/2014/main" id="{A50D2D6C-6E56-E85C-D56E-922A4A1DD32A}"/>
              </a:ext>
            </a:extLst>
          </p:cNvPr>
          <p:cNvSpPr txBox="1"/>
          <p:nvPr/>
        </p:nvSpPr>
        <p:spPr>
          <a:xfrm>
            <a:off x="434300" y="1605522"/>
            <a:ext cx="2742370" cy="1384995"/>
          </a:xfrm>
          <a:prstGeom prst="rect">
            <a:avLst/>
          </a:prstGeom>
          <a:noFill/>
        </p:spPr>
        <p:txBody>
          <a:bodyPr wrap="square">
            <a:spAutoFit/>
          </a:bodyPr>
          <a:lstStyle/>
          <a:p>
            <a:pPr marL="285750" indent="-285750">
              <a:buFont typeface="Wingdings" panose="05000000000000000000" pitchFamily="2" charset="2"/>
              <a:buChar char="v"/>
            </a:pPr>
            <a:r>
              <a:rPr lang="vi-VN" b="0" i="0">
                <a:solidFill>
                  <a:srgbClr val="333333"/>
                </a:solidFill>
                <a:effectLst/>
                <a:latin typeface="+mj-lt"/>
              </a:rPr>
              <a:t>Kiến trúc API thường được giải thích dưới dạng máy chủ và máy khách. Ứng dụng gửi yêu cầu được gọi là máy khách, còn ứng dụng gửi phản hồi được gọi là máy chủ. </a:t>
            </a:r>
            <a:endParaRPr lang="en-US">
              <a:latin typeface="+mj-lt"/>
            </a:endParaRPr>
          </a:p>
        </p:txBody>
      </p:sp>
      <p:pic>
        <p:nvPicPr>
          <p:cNvPr id="10" name="Picture 9">
            <a:extLst>
              <a:ext uri="{FF2B5EF4-FFF2-40B4-BE49-F238E27FC236}">
                <a16:creationId xmlns:a16="http://schemas.microsoft.com/office/drawing/2014/main" id="{8DEE4CA3-CE32-3D52-D72D-2EE7B0E1E262}"/>
              </a:ext>
            </a:extLst>
          </p:cNvPr>
          <p:cNvPicPr>
            <a:picLocks noChangeAspect="1"/>
          </p:cNvPicPr>
          <p:nvPr/>
        </p:nvPicPr>
        <p:blipFill>
          <a:blip r:embed="rId3"/>
          <a:stretch>
            <a:fillRect/>
          </a:stretch>
        </p:blipFill>
        <p:spPr>
          <a:xfrm>
            <a:off x="3176670" y="827260"/>
            <a:ext cx="5850261" cy="36848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500">
        <p:wipe/>
      </p:transition>
    </mc:Choice>
    <mc:Fallback xmlns="">
      <p:transition spd="slow">
        <p:wip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699"/>
            <a:ext cx="8520600" cy="6135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tx1"/>
                </a:solidFill>
                <a:latin typeface="Times New Roman" panose="02020603050405020304" pitchFamily="18" charset="0"/>
                <a:cs typeface="Times New Roman" panose="02020603050405020304" pitchFamily="18" charset="0"/>
                <a:sym typeface="Trebuchet MS" panose="020B0603020202020204"/>
              </a:rPr>
              <a:t>CHƯƠNG 2:</a:t>
            </a:r>
            <a:r>
              <a:rPr lang="en-GB">
                <a:solidFill>
                  <a:srgbClr val="566579"/>
                </a:solidFill>
                <a:latin typeface="Times New Roman" panose="02020603050405020304" pitchFamily="18" charset="0"/>
                <a:cs typeface="Times New Roman" panose="02020603050405020304" pitchFamily="18" charset="0"/>
                <a:sym typeface="Trebuchet MS" panose="020B0603020202020204"/>
              </a:rPr>
              <a:t> </a:t>
            </a:r>
            <a:r>
              <a:rPr lang="en-GB" b="1">
                <a:solidFill>
                  <a:srgbClr val="EE795B"/>
                </a:solidFill>
                <a:latin typeface="Times New Roman" panose="02020603050405020304" pitchFamily="18" charset="0"/>
                <a:cs typeface="Times New Roman" panose="02020603050405020304" pitchFamily="18" charset="0"/>
              </a:rPr>
              <a:t>NGHIÊN CỨU LÝ THUYẾT</a:t>
            </a:r>
            <a:endParaRPr b="1">
              <a:solidFill>
                <a:srgbClr val="EE795B"/>
              </a:solidFill>
              <a:latin typeface="Times New Roman" panose="02020603050405020304" pitchFamily="18" charset="0"/>
              <a:cs typeface="Times New Roman" panose="02020603050405020304" pitchFamily="18" charset="0"/>
              <a:sym typeface="Trebuchet MS" panose="020B0603020202020204"/>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9</a:t>
            </a:fld>
            <a:endParaRPr lang="en-GB"/>
          </a:p>
        </p:txBody>
      </p:sp>
      <p:sp>
        <p:nvSpPr>
          <p:cNvPr id="62" name="Google Shape;336;p35"/>
          <p:cNvSpPr txBox="1"/>
          <p:nvPr/>
        </p:nvSpPr>
        <p:spPr>
          <a:xfrm>
            <a:off x="341925" y="893662"/>
            <a:ext cx="8520600" cy="405080"/>
          </a:xfrm>
          <a:prstGeom prst="rect">
            <a:avLst/>
          </a:prstGeom>
          <a:noFill/>
          <a:ln>
            <a:noFill/>
          </a:ln>
        </p:spPr>
        <p:txBody>
          <a:bodyPr spcFirstLastPara="1" wrap="square" lIns="91425" tIns="91425" rIns="91425" bIns="91425" anchor="ctr" anchorCtr="0">
            <a:noAutofit/>
          </a:bodyPr>
          <a:lstStyle/>
          <a:p>
            <a:pPr lvl="0"/>
            <a:r>
              <a:rPr lang="en-US" sz="2000" b="1">
                <a:solidFill>
                  <a:schemeClr val="bg2"/>
                </a:solidFill>
                <a:latin typeface="Times New Roman" panose="02020603050405020304" pitchFamily="18" charset="0"/>
                <a:cs typeface="Times New Roman" panose="02020603050405020304" pitchFamily="18" charset="0"/>
              </a:rPr>
              <a:t>I. API</a:t>
            </a:r>
          </a:p>
        </p:txBody>
      </p:sp>
      <p:sp>
        <p:nvSpPr>
          <p:cNvPr id="6" name="TextBox 5">
            <a:extLst>
              <a:ext uri="{FF2B5EF4-FFF2-40B4-BE49-F238E27FC236}">
                <a16:creationId xmlns:a16="http://schemas.microsoft.com/office/drawing/2014/main" id="{A50D2D6C-6E56-E85C-D56E-922A4A1DD32A}"/>
              </a:ext>
            </a:extLst>
          </p:cNvPr>
          <p:cNvSpPr txBox="1"/>
          <p:nvPr/>
        </p:nvSpPr>
        <p:spPr>
          <a:xfrm>
            <a:off x="478596" y="1813434"/>
            <a:ext cx="2742370" cy="2031325"/>
          </a:xfrm>
          <a:prstGeom prst="rect">
            <a:avLst/>
          </a:prstGeom>
          <a:noFill/>
        </p:spPr>
        <p:txBody>
          <a:bodyPr wrap="square">
            <a:spAutoFit/>
          </a:bodyPr>
          <a:lstStyle/>
          <a:p>
            <a:pPr marL="285750" indent="-285750">
              <a:buFont typeface="Wingdings" panose="05000000000000000000" pitchFamily="2" charset="2"/>
              <a:buChar char="v"/>
            </a:pPr>
            <a:r>
              <a:rPr lang="vi-VN" b="0" i="0">
                <a:solidFill>
                  <a:srgbClr val="333333"/>
                </a:solidFill>
                <a:effectLst/>
                <a:latin typeface="+mj-lt"/>
              </a:rPr>
              <a:t>API giao tiếp thông qua một tập hợp các quy tắc để xác định phương thức mà các máy tính, ứng dụng hoặc máy móc có thể tương tác với nhau. API hoạt động như một người trung gian giữa hai thiết bị bất kỳ muốn kết nối với nhau phục vụ cho một tác vụ được chỉ định.</a:t>
            </a:r>
            <a:endParaRPr lang="en-US">
              <a:latin typeface="+mj-lt"/>
            </a:endParaRPr>
          </a:p>
        </p:txBody>
      </p:sp>
      <p:pic>
        <p:nvPicPr>
          <p:cNvPr id="3" name="Picture 2">
            <a:extLst>
              <a:ext uri="{FF2B5EF4-FFF2-40B4-BE49-F238E27FC236}">
                <a16:creationId xmlns:a16="http://schemas.microsoft.com/office/drawing/2014/main" id="{6ED144B3-2F8D-CC8F-C047-2889B22A9EEF}"/>
              </a:ext>
            </a:extLst>
          </p:cNvPr>
          <p:cNvPicPr>
            <a:picLocks noChangeAspect="1"/>
          </p:cNvPicPr>
          <p:nvPr/>
        </p:nvPicPr>
        <p:blipFill>
          <a:blip r:embed="rId3"/>
          <a:stretch>
            <a:fillRect/>
          </a:stretch>
        </p:blipFill>
        <p:spPr>
          <a:xfrm>
            <a:off x="3433151" y="1298742"/>
            <a:ext cx="5368924" cy="2809737"/>
          </a:xfrm>
          <a:prstGeom prst="rect">
            <a:avLst/>
          </a:prstGeom>
        </p:spPr>
      </p:pic>
    </p:spTree>
    <p:extLst>
      <p:ext uri="{BB962C8B-B14F-4D97-AF65-F5344CB8AC3E}">
        <p14:creationId xmlns:p14="http://schemas.microsoft.com/office/powerpoint/2010/main" val="2662615373"/>
      </p:ext>
    </p:extLst>
  </p:cSld>
  <p:clrMapOvr>
    <a:masterClrMapping/>
  </p:clrMapOvr>
  <mc:AlternateContent xmlns:mc="http://schemas.openxmlformats.org/markup-compatibility/2006" xmlns:p14="http://schemas.microsoft.com/office/powerpoint/2010/main">
    <mc:Choice Requires="p14">
      <p:transition spd="slow" p14:dur="2500">
        <p:wipe/>
      </p:transition>
    </mc:Choice>
    <mc:Fallback xmlns="">
      <p:transition spd="slow">
        <p:wip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255</TotalTime>
  <Words>1349</Words>
  <Application>Microsoft Office PowerPoint</Application>
  <PresentationFormat>On-screen Show (16:9)</PresentationFormat>
  <Paragraphs>140</Paragraphs>
  <Slides>26</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Trebuchet MS</vt:lpstr>
      <vt:lpstr>Wingdings</vt:lpstr>
      <vt:lpstr>Times New Roman</vt:lpstr>
      <vt:lpstr>Arial</vt:lpstr>
      <vt:lpstr>Simple Light</vt:lpstr>
      <vt:lpstr>PowerPoint Presentation</vt:lpstr>
      <vt:lpstr>NỘI DUNG CHÍNH</vt:lpstr>
      <vt:lpstr>PowerPoint Presentation</vt:lpstr>
      <vt:lpstr>CHƯƠNG 1: TỔNG QUAN VỀ ĐỀ TÀI</vt:lpstr>
      <vt:lpstr>CHƯƠNG 1: TỔNG QUAN VỀ ĐỀ TÀI</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2: NGHIÊN CỨU LÝ THUYẾT</vt:lpstr>
      <vt:lpstr>CHƯƠNG 3: TRIỂN KHAI THỰC NGHIỆM </vt:lpstr>
      <vt:lpstr>CHƯƠNG 3: TRIỂN KHAI THỰC NGHIỆM </vt:lpstr>
      <vt:lpstr>CHƯƠNG 3: TRIỂN KHAI THỰC NGHIỆM </vt:lpstr>
      <vt:lpstr>CHƯƠNG 3: TRIỂN KHAI THỰC NGHIỆM </vt:lpstr>
      <vt:lpstr>CHƯƠNG 3: TRIỂN KHAI THỰC NGHIỆM </vt:lpstr>
      <vt:lpstr>KẾT LUẬN</vt:lpstr>
      <vt:lpstr>KẾT LUẬN</vt:lpstr>
      <vt:lpstr>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Phat Lam</dc:creator>
  <cp:lastModifiedBy>Phat Lam</cp:lastModifiedBy>
  <cp:revision>60</cp:revision>
  <dcterms:created xsi:type="dcterms:W3CDTF">2024-01-02T15:45:00Z</dcterms:created>
  <dcterms:modified xsi:type="dcterms:W3CDTF">2024-01-13T14:05:21Z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82B5837432664CFF8DA20737B97B3384_12</vt:lpwstr>
  </property>
  <property fmtid="{D5CDD505-2E9C-101B-9397-08002B2CF9AE}" pid="3" name="KSOProductBuildVer">
    <vt:lpwstr>1033-12.2.0.13359</vt:lpwstr>
  </property>
</Properties>
</file>